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2200" y="-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9999" cy="10691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147545" y="0"/>
            <a:ext cx="3412490" cy="10692130"/>
          </a:xfrm>
          <a:custGeom>
            <a:avLst/>
            <a:gdLst/>
            <a:ahLst/>
            <a:cxnLst/>
            <a:rect l="l" t="t" r="r" b="b"/>
            <a:pathLst>
              <a:path w="3412490" h="10692130">
                <a:moveTo>
                  <a:pt x="3412454" y="10692000"/>
                </a:moveTo>
                <a:lnTo>
                  <a:pt x="0" y="10692000"/>
                </a:lnTo>
                <a:lnTo>
                  <a:pt x="2864910" y="0"/>
                </a:lnTo>
                <a:lnTo>
                  <a:pt x="3412454" y="0"/>
                </a:lnTo>
                <a:lnTo>
                  <a:pt x="3412454" y="10692000"/>
                </a:lnTo>
                <a:close/>
              </a:path>
            </a:pathLst>
          </a:custGeom>
          <a:solidFill>
            <a:srgbClr val="FFFFFF">
              <a:alpha val="5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00000" y="5869890"/>
            <a:ext cx="900430" cy="28575"/>
          </a:xfrm>
          <a:custGeom>
            <a:avLst/>
            <a:gdLst/>
            <a:ahLst/>
            <a:cxnLst/>
            <a:rect l="l" t="t" r="r" b="b"/>
            <a:pathLst>
              <a:path w="900430" h="28575">
                <a:moveTo>
                  <a:pt x="900000" y="28575"/>
                </a:moveTo>
                <a:lnTo>
                  <a:pt x="0" y="28575"/>
                </a:lnTo>
                <a:lnTo>
                  <a:pt x="0" y="0"/>
                </a:lnTo>
                <a:lnTo>
                  <a:pt x="900000" y="0"/>
                </a:lnTo>
                <a:lnTo>
                  <a:pt x="900000" y="28575"/>
                </a:lnTo>
                <a:close/>
              </a:path>
            </a:pathLst>
          </a:custGeom>
          <a:solidFill>
            <a:srgbClr val="F49E0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7300" y="3420085"/>
            <a:ext cx="3339465" cy="1513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 marR="237490">
              <a:lnSpc>
                <a:spcPts val="4410"/>
              </a:lnSpc>
              <a:spcBef>
                <a:spcPts val="770"/>
              </a:spcBef>
            </a:pPr>
            <a:r>
              <a:rPr spc="-10" dirty="0"/>
              <a:t>KLEANIX </a:t>
            </a:r>
            <a:r>
              <a:rPr spc="-90" dirty="0"/>
              <a:t>CHEMICALS</a:t>
            </a:r>
          </a:p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1200" dirty="0">
                <a:solidFill>
                  <a:srgbClr val="CCFBF0"/>
                </a:solidFill>
              </a:rPr>
              <a:t>P</a:t>
            </a:r>
            <a:r>
              <a:rPr sz="1200" spc="-130" dirty="0">
                <a:solidFill>
                  <a:srgbClr val="CCFBF0"/>
                </a:solidFill>
              </a:rPr>
              <a:t> </a:t>
            </a:r>
            <a:r>
              <a:rPr sz="1200" dirty="0">
                <a:solidFill>
                  <a:srgbClr val="CCFBF0"/>
                </a:solidFill>
              </a:rPr>
              <a:t>R</a:t>
            </a:r>
            <a:r>
              <a:rPr sz="1200" spc="-125" dirty="0">
                <a:solidFill>
                  <a:srgbClr val="CCFBF0"/>
                </a:solidFill>
              </a:rPr>
              <a:t> </a:t>
            </a:r>
            <a:r>
              <a:rPr sz="1200" spc="-10" dirty="0">
                <a:solidFill>
                  <a:srgbClr val="CCFBF0"/>
                </a:solidFill>
              </a:rPr>
              <a:t>O</a:t>
            </a:r>
            <a:r>
              <a:rPr sz="1200" spc="-110" dirty="0">
                <a:solidFill>
                  <a:srgbClr val="CCFBF0"/>
                </a:solidFill>
              </a:rPr>
              <a:t> </a:t>
            </a:r>
            <a:r>
              <a:rPr sz="1200" dirty="0">
                <a:solidFill>
                  <a:srgbClr val="CCFBF0"/>
                </a:solidFill>
              </a:rPr>
              <a:t>D</a:t>
            </a:r>
            <a:r>
              <a:rPr sz="1200" spc="-110" dirty="0">
                <a:solidFill>
                  <a:srgbClr val="CCFBF0"/>
                </a:solidFill>
              </a:rPr>
              <a:t> </a:t>
            </a:r>
            <a:r>
              <a:rPr sz="1200" dirty="0">
                <a:solidFill>
                  <a:srgbClr val="CCFBF0"/>
                </a:solidFill>
              </a:rPr>
              <a:t>U</a:t>
            </a:r>
            <a:r>
              <a:rPr sz="1200" spc="-110" dirty="0">
                <a:solidFill>
                  <a:srgbClr val="CCFBF0"/>
                </a:solidFill>
              </a:rPr>
              <a:t> </a:t>
            </a:r>
            <a:r>
              <a:rPr sz="1200" dirty="0">
                <a:solidFill>
                  <a:srgbClr val="CCFBF0"/>
                </a:solidFill>
              </a:rPr>
              <a:t>C</a:t>
            </a:r>
            <a:r>
              <a:rPr sz="1200" spc="-114" dirty="0">
                <a:solidFill>
                  <a:srgbClr val="CCFBF0"/>
                </a:solidFill>
              </a:rPr>
              <a:t> </a:t>
            </a:r>
            <a:r>
              <a:rPr sz="1200" dirty="0">
                <a:solidFill>
                  <a:srgbClr val="CCFBF0"/>
                </a:solidFill>
              </a:rPr>
              <a:t>T</a:t>
            </a:r>
            <a:r>
              <a:rPr sz="1200" spc="450" dirty="0">
                <a:solidFill>
                  <a:srgbClr val="CCFBF0"/>
                </a:solidFill>
              </a:rPr>
              <a:t> </a:t>
            </a:r>
            <a:r>
              <a:rPr sz="1200" dirty="0">
                <a:solidFill>
                  <a:srgbClr val="CCFBF0"/>
                </a:solidFill>
              </a:rPr>
              <a:t>P</a:t>
            </a:r>
            <a:r>
              <a:rPr sz="1200" spc="-114" dirty="0">
                <a:solidFill>
                  <a:srgbClr val="CCFBF0"/>
                </a:solidFill>
              </a:rPr>
              <a:t> </a:t>
            </a:r>
            <a:r>
              <a:rPr sz="1200" spc="-10" dirty="0">
                <a:solidFill>
                  <a:srgbClr val="CCFBF0"/>
                </a:solidFill>
              </a:rPr>
              <a:t>O</a:t>
            </a:r>
            <a:r>
              <a:rPr sz="1200" spc="-110" dirty="0">
                <a:solidFill>
                  <a:srgbClr val="CCFBF0"/>
                </a:solidFill>
              </a:rPr>
              <a:t> </a:t>
            </a:r>
            <a:r>
              <a:rPr sz="1200" dirty="0">
                <a:solidFill>
                  <a:srgbClr val="CCFBF0"/>
                </a:solidFill>
              </a:rPr>
              <a:t>R</a:t>
            </a:r>
            <a:r>
              <a:rPr sz="1200" spc="-114" dirty="0">
                <a:solidFill>
                  <a:srgbClr val="CCFBF0"/>
                </a:solidFill>
              </a:rPr>
              <a:t> </a:t>
            </a:r>
            <a:r>
              <a:rPr sz="1200" spc="-10" dirty="0">
                <a:solidFill>
                  <a:srgbClr val="CCFBF0"/>
                </a:solidFill>
              </a:rPr>
              <a:t>T</a:t>
            </a:r>
            <a:r>
              <a:rPr sz="1200" spc="-120" dirty="0">
                <a:solidFill>
                  <a:srgbClr val="CCFBF0"/>
                </a:solidFill>
              </a:rPr>
              <a:t> </a:t>
            </a:r>
            <a:r>
              <a:rPr sz="1200" spc="-10" dirty="0">
                <a:solidFill>
                  <a:srgbClr val="CCFBF0"/>
                </a:solidFill>
              </a:rPr>
              <a:t>F</a:t>
            </a:r>
            <a:r>
              <a:rPr sz="1200" spc="-130" dirty="0">
                <a:solidFill>
                  <a:srgbClr val="CCFBF0"/>
                </a:solidFill>
              </a:rPr>
              <a:t> </a:t>
            </a:r>
            <a:r>
              <a:rPr sz="1200" spc="-10" dirty="0">
                <a:solidFill>
                  <a:srgbClr val="CCFBF0"/>
                </a:solidFill>
              </a:rPr>
              <a:t>O</a:t>
            </a:r>
            <a:r>
              <a:rPr sz="1200" spc="-110" dirty="0">
                <a:solidFill>
                  <a:srgbClr val="CCFBF0"/>
                </a:solidFill>
              </a:rPr>
              <a:t> </a:t>
            </a:r>
            <a:r>
              <a:rPr sz="1200" spc="-10" dirty="0">
                <a:solidFill>
                  <a:srgbClr val="CCFBF0"/>
                </a:solidFill>
              </a:rPr>
              <a:t>L</a:t>
            </a:r>
            <a:r>
              <a:rPr sz="1200" spc="-110" dirty="0">
                <a:solidFill>
                  <a:srgbClr val="CCFBF0"/>
                </a:solidFill>
              </a:rPr>
              <a:t> </a:t>
            </a:r>
            <a:r>
              <a:rPr sz="1200" spc="-10" dirty="0">
                <a:solidFill>
                  <a:srgbClr val="CCFBF0"/>
                </a:solidFill>
              </a:rPr>
              <a:t>I</a:t>
            </a:r>
            <a:r>
              <a:rPr sz="1200" spc="-110" dirty="0">
                <a:solidFill>
                  <a:srgbClr val="CCFBF0"/>
                </a:solidFill>
              </a:rPr>
              <a:t> </a:t>
            </a:r>
            <a:r>
              <a:rPr sz="1200" dirty="0">
                <a:solidFill>
                  <a:srgbClr val="CCFBF0"/>
                </a:solidFill>
              </a:rPr>
              <a:t>O</a:t>
            </a:r>
            <a:r>
              <a:rPr sz="1200" spc="450" dirty="0">
                <a:solidFill>
                  <a:srgbClr val="CCFBF0"/>
                </a:solidFill>
              </a:rPr>
              <a:t> </a:t>
            </a:r>
            <a:r>
              <a:rPr sz="1200" dirty="0">
                <a:solidFill>
                  <a:srgbClr val="CCFBF0"/>
                </a:solidFill>
              </a:rPr>
              <a:t>V</a:t>
            </a:r>
            <a:r>
              <a:rPr sz="1200" spc="-160" dirty="0">
                <a:solidFill>
                  <a:srgbClr val="CCFBF0"/>
                </a:solidFill>
              </a:rPr>
              <a:t> </a:t>
            </a:r>
            <a:r>
              <a:rPr sz="1200" spc="-10" dirty="0">
                <a:solidFill>
                  <a:srgbClr val="CCFBF0"/>
                </a:solidFill>
              </a:rPr>
              <a:t>O</a:t>
            </a:r>
            <a:r>
              <a:rPr sz="1200" spc="-110" dirty="0">
                <a:solidFill>
                  <a:srgbClr val="CCFBF0"/>
                </a:solidFill>
              </a:rPr>
              <a:t> </a:t>
            </a:r>
            <a:r>
              <a:rPr sz="1200" spc="-10" dirty="0">
                <a:solidFill>
                  <a:srgbClr val="CCFBF0"/>
                </a:solidFill>
              </a:rPr>
              <a:t>L</a:t>
            </a:r>
            <a:r>
              <a:rPr sz="1200" spc="-140" dirty="0">
                <a:solidFill>
                  <a:srgbClr val="CCFBF0"/>
                </a:solidFill>
              </a:rPr>
              <a:t> </a:t>
            </a:r>
            <a:r>
              <a:rPr sz="1200" dirty="0">
                <a:solidFill>
                  <a:srgbClr val="CCFBF0"/>
                </a:solidFill>
              </a:rPr>
              <a:t>U</a:t>
            </a:r>
            <a:r>
              <a:rPr sz="1200" spc="-110" dirty="0">
                <a:solidFill>
                  <a:srgbClr val="CCFBF0"/>
                </a:solidFill>
              </a:rPr>
              <a:t> </a:t>
            </a:r>
            <a:r>
              <a:rPr sz="1200" spc="-10" dirty="0">
                <a:solidFill>
                  <a:srgbClr val="CCFBF0"/>
                </a:solidFill>
              </a:rPr>
              <a:t>M</a:t>
            </a:r>
            <a:r>
              <a:rPr sz="1200" spc="-110" dirty="0">
                <a:solidFill>
                  <a:srgbClr val="CCFBF0"/>
                </a:solidFill>
              </a:rPr>
              <a:t> </a:t>
            </a:r>
            <a:r>
              <a:rPr sz="1200" dirty="0">
                <a:solidFill>
                  <a:srgbClr val="CCFBF0"/>
                </a:solidFill>
              </a:rPr>
              <a:t>E</a:t>
            </a:r>
            <a:r>
              <a:rPr sz="1200" spc="-110" dirty="0">
                <a:solidFill>
                  <a:srgbClr val="CCFBF0"/>
                </a:solidFill>
              </a:rPr>
              <a:t> </a:t>
            </a:r>
            <a:r>
              <a:rPr sz="1200" spc="-10" dirty="0">
                <a:solidFill>
                  <a:srgbClr val="CCFBF0"/>
                </a:solidFill>
              </a:rPr>
              <a:t>.</a:t>
            </a:r>
            <a:r>
              <a:rPr sz="1200" spc="-110" dirty="0">
                <a:solidFill>
                  <a:srgbClr val="CCFBF0"/>
                </a:solidFill>
              </a:rPr>
              <a:t> </a:t>
            </a:r>
            <a:r>
              <a:rPr sz="1200" dirty="0">
                <a:solidFill>
                  <a:srgbClr val="CCFBF0"/>
                </a:solidFill>
              </a:rPr>
              <a:t>0</a:t>
            </a:r>
            <a:r>
              <a:rPr sz="1200" spc="-110" dirty="0">
                <a:solidFill>
                  <a:srgbClr val="CCFBF0"/>
                </a:solidFill>
              </a:rPr>
              <a:t> </a:t>
            </a:r>
            <a:r>
              <a:rPr sz="1200" spc="-50" dirty="0">
                <a:solidFill>
                  <a:srgbClr val="CCFBF0"/>
                </a:solidFill>
              </a:rPr>
              <a:t>1</a:t>
            </a:r>
            <a:endParaRPr sz="1200"/>
          </a:p>
        </p:txBody>
      </p:sp>
      <p:sp>
        <p:nvSpPr>
          <p:cNvPr id="3" name="object 3"/>
          <p:cNvSpPr txBox="1"/>
          <p:nvPr/>
        </p:nvSpPr>
        <p:spPr>
          <a:xfrm>
            <a:off x="887300" y="6313497"/>
            <a:ext cx="3953510" cy="522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Reliable</a:t>
            </a:r>
            <a:r>
              <a:rPr sz="1600" spc="3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Performance.</a:t>
            </a:r>
            <a:r>
              <a:rPr sz="1600" spc="3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Exceptional</a:t>
            </a:r>
            <a:r>
              <a:rPr sz="1600" spc="3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Clean.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000" b="1" spc="80" dirty="0">
                <a:solidFill>
                  <a:srgbClr val="99F6E4"/>
                </a:solidFill>
                <a:latin typeface="Arial"/>
                <a:cs typeface="Arial"/>
              </a:rPr>
              <a:t>CORPORATE</a:t>
            </a:r>
            <a:r>
              <a:rPr sz="1000" b="1" spc="225" dirty="0">
                <a:solidFill>
                  <a:srgbClr val="99F6E4"/>
                </a:solidFill>
                <a:latin typeface="Arial"/>
                <a:cs typeface="Arial"/>
              </a:rPr>
              <a:t> </a:t>
            </a:r>
            <a:r>
              <a:rPr sz="1000" b="1" spc="90" dirty="0">
                <a:solidFill>
                  <a:srgbClr val="99F6E4"/>
                </a:solidFill>
                <a:latin typeface="Arial"/>
                <a:cs typeface="Arial"/>
              </a:rPr>
              <a:t>REGISTER</a:t>
            </a:r>
            <a:r>
              <a:rPr sz="1000" b="1" spc="229" dirty="0">
                <a:solidFill>
                  <a:srgbClr val="99F6E4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99F6E4"/>
                </a:solidFill>
                <a:latin typeface="Arial"/>
                <a:cs typeface="Arial"/>
              </a:rPr>
              <a:t>&amp;</a:t>
            </a:r>
            <a:r>
              <a:rPr sz="1000" b="1" spc="229" dirty="0">
                <a:solidFill>
                  <a:srgbClr val="99F6E4"/>
                </a:solidFill>
                <a:latin typeface="Arial"/>
                <a:cs typeface="Arial"/>
              </a:rPr>
              <a:t> </a:t>
            </a:r>
            <a:r>
              <a:rPr sz="1000" b="1" spc="90" dirty="0">
                <a:solidFill>
                  <a:srgbClr val="99F6E4"/>
                </a:solidFill>
                <a:latin typeface="Arial"/>
                <a:cs typeface="Arial"/>
              </a:rPr>
              <a:t>COMPLIANCE</a:t>
            </a:r>
            <a:r>
              <a:rPr sz="1000" b="1" spc="225" dirty="0">
                <a:solidFill>
                  <a:srgbClr val="99F6E4"/>
                </a:solidFill>
                <a:latin typeface="Arial"/>
                <a:cs typeface="Arial"/>
              </a:rPr>
              <a:t> </a:t>
            </a:r>
            <a:r>
              <a:rPr sz="1000" b="1" spc="70" dirty="0">
                <a:solidFill>
                  <a:srgbClr val="99F6E4"/>
                </a:solidFill>
                <a:latin typeface="Arial"/>
                <a:cs typeface="Arial"/>
              </a:rPr>
              <a:t>CHARTER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00000" y="1980000"/>
            <a:ext cx="5760085" cy="7352665"/>
            <a:chOff x="900000" y="1980000"/>
            <a:chExt cx="5760085" cy="7352665"/>
          </a:xfrm>
        </p:grpSpPr>
        <p:sp>
          <p:nvSpPr>
            <p:cNvPr id="5" name="object 5"/>
            <p:cNvSpPr/>
            <p:nvPr/>
          </p:nvSpPr>
          <p:spPr>
            <a:xfrm>
              <a:off x="900000" y="1980000"/>
              <a:ext cx="1368425" cy="1152525"/>
            </a:xfrm>
            <a:custGeom>
              <a:avLst/>
              <a:gdLst/>
              <a:ahLst/>
              <a:cxnLst/>
              <a:rect l="l" t="t" r="r" b="b"/>
              <a:pathLst>
                <a:path w="1368425" h="1152525">
                  <a:moveTo>
                    <a:pt x="1291800" y="1152000"/>
                  </a:moveTo>
                  <a:lnTo>
                    <a:pt x="76200" y="1152000"/>
                  </a:lnTo>
                  <a:lnTo>
                    <a:pt x="46612" y="1145987"/>
                  </a:lnTo>
                  <a:lnTo>
                    <a:pt x="22383" y="1129616"/>
                  </a:lnTo>
                  <a:lnTo>
                    <a:pt x="6012" y="1105387"/>
                  </a:lnTo>
                  <a:lnTo>
                    <a:pt x="0" y="107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291800" y="0"/>
                  </a:lnTo>
                  <a:lnTo>
                    <a:pt x="1321387" y="6012"/>
                  </a:lnTo>
                  <a:lnTo>
                    <a:pt x="1345616" y="22383"/>
                  </a:lnTo>
                  <a:lnTo>
                    <a:pt x="1361987" y="46612"/>
                  </a:lnTo>
                  <a:lnTo>
                    <a:pt x="1368000" y="76200"/>
                  </a:lnTo>
                  <a:lnTo>
                    <a:pt x="1368000" y="1075800"/>
                  </a:lnTo>
                  <a:lnTo>
                    <a:pt x="1361987" y="1105387"/>
                  </a:lnTo>
                  <a:lnTo>
                    <a:pt x="1345616" y="1129616"/>
                  </a:lnTo>
                  <a:lnTo>
                    <a:pt x="1321387" y="1145987"/>
                  </a:lnTo>
                  <a:lnTo>
                    <a:pt x="1291800" y="1152000"/>
                  </a:lnTo>
                  <a:close/>
                </a:path>
              </a:pathLst>
            </a:custGeom>
            <a:solidFill>
              <a:srgbClr val="FFFFFF">
                <a:alpha val="8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3999" y="2124000"/>
              <a:ext cx="1080000" cy="8639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900000" y="9323025"/>
              <a:ext cx="5760085" cy="9525"/>
            </a:xfrm>
            <a:custGeom>
              <a:avLst/>
              <a:gdLst/>
              <a:ahLst/>
              <a:cxnLst/>
              <a:rect l="l" t="t" r="r" b="b"/>
              <a:pathLst>
                <a:path w="5760084" h="9525">
                  <a:moveTo>
                    <a:pt x="5760000" y="9525"/>
                  </a:moveTo>
                  <a:lnTo>
                    <a:pt x="0" y="9525"/>
                  </a:lnTo>
                  <a:lnTo>
                    <a:pt x="0" y="0"/>
                  </a:lnTo>
                  <a:lnTo>
                    <a:pt x="5760000" y="0"/>
                  </a:lnTo>
                  <a:lnTo>
                    <a:pt x="5760000" y="95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887300" y="9605450"/>
            <a:ext cx="44672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55" dirty="0">
                <a:solidFill>
                  <a:srgbClr val="CCFBF0"/>
                </a:solidFill>
                <a:latin typeface="Arial MT"/>
                <a:cs typeface="Arial MT"/>
              </a:rPr>
              <a:t>ADVANCED</a:t>
            </a:r>
            <a:r>
              <a:rPr sz="900" spc="185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55" dirty="0">
                <a:solidFill>
                  <a:srgbClr val="CCFBF0"/>
                </a:solidFill>
                <a:latin typeface="Arial MT"/>
                <a:cs typeface="Arial MT"/>
              </a:rPr>
              <a:t>SURFACE</a:t>
            </a:r>
            <a:r>
              <a:rPr sz="900" spc="185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50" dirty="0">
                <a:solidFill>
                  <a:srgbClr val="CCFBF0"/>
                </a:solidFill>
                <a:latin typeface="Arial MT"/>
                <a:cs typeface="Arial MT"/>
              </a:rPr>
              <a:t>CARE</a:t>
            </a:r>
            <a:r>
              <a:rPr sz="900" spc="190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CCFBF0"/>
                </a:solidFill>
                <a:latin typeface="Arial MT"/>
                <a:cs typeface="Arial MT"/>
              </a:rPr>
              <a:t>&amp;</a:t>
            </a:r>
            <a:r>
              <a:rPr sz="900" spc="185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55" dirty="0">
                <a:solidFill>
                  <a:srgbClr val="CCFBF0"/>
                </a:solidFill>
                <a:latin typeface="Arial MT"/>
                <a:cs typeface="Arial MT"/>
              </a:rPr>
              <a:t>AUTOMOTIVE</a:t>
            </a:r>
            <a:r>
              <a:rPr sz="900" spc="190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50" dirty="0">
                <a:solidFill>
                  <a:srgbClr val="CCFBF0"/>
                </a:solidFill>
                <a:latin typeface="Arial MT"/>
                <a:cs typeface="Arial MT"/>
              </a:rPr>
              <a:t>SYSTEMS</a:t>
            </a:r>
            <a:r>
              <a:rPr sz="900" spc="185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CCFBF0"/>
                </a:solidFill>
                <a:latin typeface="Arial MT"/>
                <a:cs typeface="Arial MT"/>
              </a:rPr>
              <a:t>/</a:t>
            </a:r>
            <a:r>
              <a:rPr sz="900" spc="190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65" dirty="0">
                <a:solidFill>
                  <a:srgbClr val="CCFBF0"/>
                </a:solidFill>
                <a:latin typeface="Arial MT"/>
                <a:cs typeface="Arial MT"/>
              </a:rPr>
              <a:t>EDITION</a:t>
            </a:r>
            <a:r>
              <a:rPr sz="900" spc="185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40" dirty="0">
                <a:solidFill>
                  <a:srgbClr val="CCFBF0"/>
                </a:solidFill>
                <a:latin typeface="Arial MT"/>
                <a:cs typeface="Arial MT"/>
              </a:rPr>
              <a:t>2026</a:t>
            </a:r>
            <a:endParaRPr sz="900">
              <a:latin typeface="Arial MT"/>
              <a:cs typeface="Arial MT"/>
            </a:endParaRPr>
          </a:p>
        </p:txBody>
      </p:sp>
      <p:pic>
        <p:nvPicPr>
          <p:cNvPr id="10242" name="Picture 2" descr="C:\Users\abc\OneDrive\Documents\Kleanix Chemicals\Logo_Approved\Logo_Approve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2650" y="1917700"/>
            <a:ext cx="1447800" cy="129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560309" cy="10692130"/>
            <a:chOff x="0" y="0"/>
            <a:chExt cx="7560309" cy="106921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559999" cy="1069199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19999" y="5001050"/>
              <a:ext cx="6120130" cy="1434465"/>
            </a:xfrm>
            <a:custGeom>
              <a:avLst/>
              <a:gdLst/>
              <a:ahLst/>
              <a:cxnLst/>
              <a:rect l="l" t="t" r="r" b="b"/>
              <a:pathLst>
                <a:path w="6120130" h="1434464">
                  <a:moveTo>
                    <a:pt x="6062850" y="1434375"/>
                  </a:moveTo>
                  <a:lnTo>
                    <a:pt x="57150" y="1434375"/>
                  </a:lnTo>
                  <a:lnTo>
                    <a:pt x="34959" y="1429865"/>
                  </a:lnTo>
                  <a:lnTo>
                    <a:pt x="16787" y="1417587"/>
                  </a:lnTo>
                  <a:lnTo>
                    <a:pt x="4509" y="1399415"/>
                  </a:lnTo>
                  <a:lnTo>
                    <a:pt x="0" y="1377225"/>
                  </a:lnTo>
                  <a:lnTo>
                    <a:pt x="0" y="57150"/>
                  </a:lnTo>
                  <a:lnTo>
                    <a:pt x="4509" y="34959"/>
                  </a:lnTo>
                  <a:lnTo>
                    <a:pt x="16787" y="16787"/>
                  </a:lnTo>
                  <a:lnTo>
                    <a:pt x="34959" y="4509"/>
                  </a:lnTo>
                  <a:lnTo>
                    <a:pt x="57150" y="0"/>
                  </a:lnTo>
                  <a:lnTo>
                    <a:pt x="6062850" y="0"/>
                  </a:lnTo>
                  <a:lnTo>
                    <a:pt x="6085040" y="4509"/>
                  </a:lnTo>
                  <a:lnTo>
                    <a:pt x="6103212" y="16787"/>
                  </a:lnTo>
                  <a:lnTo>
                    <a:pt x="6115490" y="34959"/>
                  </a:lnTo>
                  <a:lnTo>
                    <a:pt x="6120000" y="57150"/>
                  </a:lnTo>
                  <a:lnTo>
                    <a:pt x="6120000" y="1377225"/>
                  </a:lnTo>
                  <a:lnTo>
                    <a:pt x="6115490" y="1399415"/>
                  </a:lnTo>
                  <a:lnTo>
                    <a:pt x="6103212" y="1417587"/>
                  </a:lnTo>
                  <a:lnTo>
                    <a:pt x="6085040" y="1429865"/>
                  </a:lnTo>
                  <a:lnTo>
                    <a:pt x="6062850" y="1434375"/>
                  </a:lnTo>
                  <a:close/>
                </a:path>
              </a:pathLst>
            </a:custGeom>
            <a:solidFill>
              <a:srgbClr val="FFFFFF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36787" y="5001050"/>
              <a:ext cx="6086475" cy="32384"/>
            </a:xfrm>
            <a:custGeom>
              <a:avLst/>
              <a:gdLst/>
              <a:ahLst/>
              <a:cxnLst/>
              <a:rect l="l" t="t" r="r" b="b"/>
              <a:pathLst>
                <a:path w="6086475" h="32385">
                  <a:moveTo>
                    <a:pt x="15084" y="31872"/>
                  </a:moveTo>
                  <a:lnTo>
                    <a:pt x="0" y="16787"/>
                  </a:lnTo>
                  <a:lnTo>
                    <a:pt x="18171" y="4509"/>
                  </a:lnTo>
                  <a:lnTo>
                    <a:pt x="40362" y="0"/>
                  </a:lnTo>
                  <a:lnTo>
                    <a:pt x="6046062" y="0"/>
                  </a:lnTo>
                  <a:lnTo>
                    <a:pt x="6068252" y="4509"/>
                  </a:lnTo>
                  <a:lnTo>
                    <a:pt x="6086424" y="16787"/>
                  </a:lnTo>
                  <a:lnTo>
                    <a:pt x="6074637" y="28575"/>
                  </a:lnTo>
                  <a:lnTo>
                    <a:pt x="40362" y="28575"/>
                  </a:lnTo>
                  <a:lnTo>
                    <a:pt x="18171" y="30829"/>
                  </a:lnTo>
                  <a:lnTo>
                    <a:pt x="15084" y="31872"/>
                  </a:lnTo>
                  <a:close/>
                </a:path>
                <a:path w="6086475" h="32385">
                  <a:moveTo>
                    <a:pt x="6071339" y="31872"/>
                  </a:moveTo>
                  <a:lnTo>
                    <a:pt x="6068252" y="30829"/>
                  </a:lnTo>
                  <a:lnTo>
                    <a:pt x="6046062" y="28575"/>
                  </a:lnTo>
                  <a:lnTo>
                    <a:pt x="6074637" y="28575"/>
                  </a:lnTo>
                  <a:lnTo>
                    <a:pt x="6071339" y="31872"/>
                  </a:lnTo>
                  <a:close/>
                </a:path>
              </a:pathLst>
            </a:custGeom>
            <a:solidFill>
              <a:srgbClr val="F49E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16824" y="2574631"/>
            <a:ext cx="2374265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55" dirty="0">
                <a:solidFill>
                  <a:srgbClr val="F49E0A"/>
                </a:solidFill>
                <a:latin typeface="Arial"/>
                <a:cs typeface="Arial"/>
              </a:rPr>
              <a:t>MANUFACTURING</a:t>
            </a:r>
            <a:r>
              <a:rPr sz="850" b="1" spc="175" dirty="0">
                <a:solidFill>
                  <a:srgbClr val="F49E0A"/>
                </a:solidFill>
                <a:latin typeface="Arial"/>
                <a:cs typeface="Arial"/>
              </a:rPr>
              <a:t> </a:t>
            </a:r>
            <a:r>
              <a:rPr sz="850" b="1" spc="50" dirty="0">
                <a:solidFill>
                  <a:srgbClr val="F49E0A"/>
                </a:solidFill>
                <a:latin typeface="Arial"/>
                <a:cs typeface="Arial"/>
              </a:rPr>
              <a:t>CORPORATE</a:t>
            </a:r>
            <a:r>
              <a:rPr sz="850" b="1" spc="175" dirty="0">
                <a:solidFill>
                  <a:srgbClr val="F49E0A"/>
                </a:solidFill>
                <a:latin typeface="Arial"/>
                <a:cs typeface="Arial"/>
              </a:rPr>
              <a:t> </a:t>
            </a:r>
            <a:r>
              <a:rPr sz="850" b="1" spc="45" dirty="0">
                <a:solidFill>
                  <a:srgbClr val="F49E0A"/>
                </a:solidFill>
                <a:latin typeface="Arial"/>
                <a:cs typeface="Arial"/>
              </a:rPr>
              <a:t>ENTITY</a:t>
            </a:r>
            <a:endParaRPr sz="8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6824" y="2835706"/>
            <a:ext cx="2555240" cy="104140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000" b="1" dirty="0">
                <a:solidFill>
                  <a:srgbClr val="FFFFFF"/>
                </a:solidFill>
                <a:latin typeface="Arial"/>
                <a:cs typeface="Arial"/>
              </a:rPr>
              <a:t>SIDDHJI</a:t>
            </a: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FFFFFF"/>
                </a:solidFill>
                <a:latin typeface="Arial"/>
                <a:cs typeface="Arial"/>
              </a:rPr>
              <a:t>SUPPLIER</a:t>
            </a:r>
            <a:r>
              <a:rPr sz="10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0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SERVICES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33300"/>
              </a:lnSpc>
            </a:pP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Production</a:t>
            </a:r>
            <a:r>
              <a:rPr sz="1000" spc="-4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Complex:</a:t>
            </a:r>
            <a:r>
              <a:rPr sz="1000" spc="-35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Jaipur,</a:t>
            </a:r>
            <a:r>
              <a:rPr sz="1000" spc="-35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Rajasthan,</a:t>
            </a:r>
            <a:r>
              <a:rPr sz="1000" spc="-35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India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Chief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Operating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Officer: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Saurabh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 Tiwari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Industrial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Index:</a:t>
            </a:r>
            <a:r>
              <a:rPr sz="1000" spc="-5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Class</a:t>
            </a:r>
            <a:r>
              <a:rPr sz="1000" spc="-5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3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/</a:t>
            </a:r>
            <a:r>
              <a:rPr sz="1000" spc="-5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Household</a:t>
            </a:r>
            <a:r>
              <a:rPr sz="1000" spc="-5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&amp;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spc="-20" dirty="0">
                <a:solidFill>
                  <a:srgbClr val="E2E8EF"/>
                </a:solidFill>
                <a:latin typeface="Arial MT"/>
                <a:cs typeface="Arial MT"/>
              </a:rPr>
              <a:t>Auto 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Lines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76824" y="2574631"/>
            <a:ext cx="2395855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dirty="0">
                <a:solidFill>
                  <a:srgbClr val="F49E0A"/>
                </a:solidFill>
                <a:latin typeface="Arial"/>
                <a:cs typeface="Arial"/>
              </a:rPr>
              <a:t>B</a:t>
            </a:r>
            <a:r>
              <a:rPr sz="850" b="1" spc="-145" dirty="0">
                <a:solidFill>
                  <a:srgbClr val="F49E0A"/>
                </a:solidFill>
                <a:latin typeface="Arial"/>
                <a:cs typeface="Arial"/>
              </a:rPr>
              <a:t> </a:t>
            </a:r>
            <a:r>
              <a:rPr sz="850" b="1" dirty="0">
                <a:solidFill>
                  <a:srgbClr val="F49E0A"/>
                </a:solidFill>
                <a:latin typeface="Arial"/>
                <a:cs typeface="Arial"/>
              </a:rPr>
              <a:t>2B</a:t>
            </a:r>
            <a:r>
              <a:rPr sz="850" b="1" spc="220" dirty="0">
                <a:solidFill>
                  <a:srgbClr val="F49E0A"/>
                </a:solidFill>
                <a:latin typeface="Arial"/>
                <a:cs typeface="Arial"/>
              </a:rPr>
              <a:t> </a:t>
            </a:r>
            <a:r>
              <a:rPr sz="850" b="1" spc="55" dirty="0">
                <a:solidFill>
                  <a:srgbClr val="F49E0A"/>
                </a:solidFill>
                <a:latin typeface="Arial"/>
                <a:cs typeface="Arial"/>
              </a:rPr>
              <a:t>LOGISTICS</a:t>
            </a:r>
            <a:r>
              <a:rPr sz="850" b="1" spc="225" dirty="0">
                <a:solidFill>
                  <a:srgbClr val="F49E0A"/>
                </a:solidFill>
                <a:latin typeface="Arial"/>
                <a:cs typeface="Arial"/>
              </a:rPr>
              <a:t> </a:t>
            </a:r>
            <a:r>
              <a:rPr sz="850" b="1" dirty="0">
                <a:solidFill>
                  <a:srgbClr val="F49E0A"/>
                </a:solidFill>
                <a:latin typeface="Arial"/>
                <a:cs typeface="Arial"/>
              </a:rPr>
              <a:t>&amp;</a:t>
            </a:r>
            <a:r>
              <a:rPr sz="850" b="1" spc="220" dirty="0">
                <a:solidFill>
                  <a:srgbClr val="F49E0A"/>
                </a:solidFill>
                <a:latin typeface="Arial"/>
                <a:cs typeface="Arial"/>
              </a:rPr>
              <a:t> </a:t>
            </a:r>
            <a:r>
              <a:rPr sz="850" b="1" dirty="0">
                <a:solidFill>
                  <a:srgbClr val="F49E0A"/>
                </a:solidFill>
                <a:latin typeface="Arial"/>
                <a:cs typeface="Arial"/>
              </a:rPr>
              <a:t>SUPPLY</a:t>
            </a:r>
            <a:r>
              <a:rPr sz="850" b="1" spc="225" dirty="0">
                <a:solidFill>
                  <a:srgbClr val="F49E0A"/>
                </a:solidFill>
                <a:latin typeface="Arial"/>
                <a:cs typeface="Arial"/>
              </a:rPr>
              <a:t> </a:t>
            </a:r>
            <a:r>
              <a:rPr sz="850" b="1" spc="45" dirty="0">
                <a:solidFill>
                  <a:srgbClr val="F49E0A"/>
                </a:solidFill>
                <a:latin typeface="Arial"/>
                <a:cs typeface="Arial"/>
              </a:rPr>
              <a:t>PLACEMENT</a:t>
            </a:r>
            <a:endParaRPr sz="8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76824" y="2835706"/>
            <a:ext cx="2708910" cy="1041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300"/>
              </a:lnSpc>
              <a:spcBef>
                <a:spcPts val="100"/>
              </a:spcBef>
            </a:pP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All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wholesale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orders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ship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direct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from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 centralized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fulfillment hubs in Rajasthan. 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Multi-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state 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vendor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routing</a:t>
            </a:r>
            <a:r>
              <a:rPr sz="1000" spc="-5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and digital EDI line</a:t>
            </a:r>
            <a:r>
              <a:rPr sz="1000" spc="-5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onboarding 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options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are</a:t>
            </a:r>
            <a:r>
              <a:rPr sz="1000" spc="-2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completely</a:t>
            </a:r>
            <a:r>
              <a:rPr sz="1000" spc="-15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activated</a:t>
            </a:r>
            <a:r>
              <a:rPr sz="1000" spc="-2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for</a:t>
            </a:r>
            <a:r>
              <a:rPr sz="1000" spc="-15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E2E8EF"/>
                </a:solidFill>
                <a:latin typeface="Arial MT"/>
                <a:cs typeface="Arial MT"/>
              </a:rPr>
              <a:t>corporate</a:t>
            </a:r>
            <a:r>
              <a:rPr sz="1000" spc="-2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1000" spc="-10" dirty="0">
                <a:solidFill>
                  <a:srgbClr val="E2E8EF"/>
                </a:solidFill>
                <a:latin typeface="Arial MT"/>
                <a:cs typeface="Arial MT"/>
              </a:rPr>
              <a:t>retail chains.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35050" y="5041900"/>
            <a:ext cx="4283710" cy="93743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900" b="1" spc="50" dirty="0">
                <a:solidFill>
                  <a:srgbClr val="99F6E4"/>
                </a:solidFill>
                <a:latin typeface="Arial"/>
                <a:cs typeface="Arial"/>
              </a:rPr>
              <a:t>PRIMARY</a:t>
            </a:r>
            <a:r>
              <a:rPr sz="900" b="1" spc="170" dirty="0">
                <a:solidFill>
                  <a:srgbClr val="99F6E4"/>
                </a:solidFill>
                <a:latin typeface="Arial"/>
                <a:cs typeface="Arial"/>
              </a:rPr>
              <a:t> </a:t>
            </a:r>
            <a:r>
              <a:rPr sz="900" b="1" spc="55" dirty="0">
                <a:solidFill>
                  <a:srgbClr val="99F6E4"/>
                </a:solidFill>
                <a:latin typeface="Arial"/>
                <a:cs typeface="Arial"/>
              </a:rPr>
              <a:t>REVENUE</a:t>
            </a:r>
            <a:r>
              <a:rPr sz="900" b="1" spc="170" dirty="0">
                <a:solidFill>
                  <a:srgbClr val="99F6E4"/>
                </a:solidFill>
                <a:latin typeface="Arial"/>
                <a:cs typeface="Arial"/>
              </a:rPr>
              <a:t> </a:t>
            </a:r>
            <a:r>
              <a:rPr sz="900" b="1" spc="60" dirty="0">
                <a:solidFill>
                  <a:srgbClr val="99F6E4"/>
                </a:solidFill>
                <a:latin typeface="Arial"/>
                <a:cs typeface="Arial"/>
              </a:rPr>
              <a:t>SEEDING</a:t>
            </a:r>
            <a:r>
              <a:rPr sz="900" b="1" spc="170" dirty="0">
                <a:solidFill>
                  <a:srgbClr val="99F6E4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99F6E4"/>
                </a:solidFill>
                <a:latin typeface="Arial"/>
                <a:cs typeface="Arial"/>
              </a:rPr>
              <a:t>&amp;</a:t>
            </a:r>
            <a:r>
              <a:rPr sz="900" b="1" spc="170" dirty="0">
                <a:solidFill>
                  <a:srgbClr val="99F6E4"/>
                </a:solidFill>
                <a:latin typeface="Arial"/>
                <a:cs typeface="Arial"/>
              </a:rPr>
              <a:t> </a:t>
            </a:r>
            <a:r>
              <a:rPr sz="900" b="1" spc="55" dirty="0">
                <a:solidFill>
                  <a:srgbClr val="99F6E4"/>
                </a:solidFill>
                <a:latin typeface="Arial"/>
                <a:cs typeface="Arial"/>
              </a:rPr>
              <a:t>DISTRIBUTOR</a:t>
            </a:r>
            <a:r>
              <a:rPr sz="900" b="1" spc="170" dirty="0">
                <a:solidFill>
                  <a:srgbClr val="99F6E4"/>
                </a:solidFill>
                <a:latin typeface="Arial"/>
                <a:cs typeface="Arial"/>
              </a:rPr>
              <a:t> </a:t>
            </a:r>
            <a:r>
              <a:rPr sz="900" b="1" spc="50" dirty="0">
                <a:solidFill>
                  <a:srgbClr val="99F6E4"/>
                </a:solidFill>
                <a:latin typeface="Arial"/>
                <a:cs typeface="Arial"/>
              </a:rPr>
              <a:t>HELPLINE</a:t>
            </a:r>
            <a:endParaRPr sz="9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sz="1800" b="1" spc="-20" dirty="0" smtClean="0">
                <a:solidFill>
                  <a:srgbClr val="FFFFFF"/>
                </a:solidFill>
                <a:latin typeface="Arial"/>
                <a:cs typeface="Arial"/>
              </a:rPr>
              <a:t>+91</a:t>
            </a:r>
            <a:r>
              <a:rPr sz="1800" b="1" spc="-1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0" dirty="0" smtClean="0">
                <a:solidFill>
                  <a:srgbClr val="FFFFFF"/>
                </a:solidFill>
                <a:latin typeface="Arial"/>
                <a:cs typeface="Arial"/>
              </a:rPr>
              <a:t>7349001664</a:t>
            </a:r>
            <a:r>
              <a:rPr sz="1800" b="1" spc="24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dirty="0" smtClean="0">
                <a:solidFill>
                  <a:srgbClr val="FFFFFF"/>
                </a:solidFill>
                <a:latin typeface="Arial"/>
                <a:cs typeface="Arial"/>
              </a:rPr>
              <a:t>|</a:t>
            </a:r>
            <a:r>
              <a:rPr sz="1800" b="1" spc="28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20" dirty="0" smtClean="0">
                <a:solidFill>
                  <a:srgbClr val="FFFFFF"/>
                </a:solidFill>
                <a:latin typeface="Arial"/>
                <a:cs typeface="Arial"/>
              </a:rPr>
              <a:t>+91</a:t>
            </a:r>
            <a:r>
              <a:rPr sz="1800" b="1" spc="-10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0" dirty="0" smtClean="0">
                <a:solidFill>
                  <a:srgbClr val="FFFFFF"/>
                </a:solidFill>
                <a:latin typeface="Arial"/>
                <a:cs typeface="Arial"/>
              </a:rPr>
              <a:t>8696242412</a:t>
            </a:r>
            <a:r>
              <a:rPr lang="en-US" sz="1800" b="1" spc="-10" dirty="0" smtClean="0">
                <a:solidFill>
                  <a:srgbClr val="FFFFFF"/>
                </a:solidFill>
                <a:latin typeface="Arial"/>
                <a:cs typeface="Arial"/>
              </a:rPr>
              <a:t/>
            </a:r>
            <a:br>
              <a:rPr lang="en-US" sz="1800" b="1" spc="-10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1400" dirty="0" smtClean="0">
                <a:solidFill>
                  <a:srgbClr val="E2E8EF"/>
                </a:solidFill>
                <a:latin typeface="Arial MT"/>
                <a:cs typeface="Arial MT"/>
              </a:rPr>
              <a:t>Email: info.kleanixchemicals@gmail.com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sz="900" dirty="0" smtClean="0">
                <a:solidFill>
                  <a:srgbClr val="E2E8EF"/>
                </a:solidFill>
                <a:latin typeface="Arial MT"/>
                <a:cs typeface="Arial MT"/>
              </a:rPr>
              <a:t>WhatsApp</a:t>
            </a:r>
            <a:r>
              <a:rPr sz="900" spc="-15" dirty="0" smtClean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E2E8EF"/>
                </a:solidFill>
                <a:latin typeface="Arial MT"/>
                <a:cs typeface="Arial MT"/>
              </a:rPr>
              <a:t>Business</a:t>
            </a:r>
            <a:r>
              <a:rPr sz="9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E2E8EF"/>
                </a:solidFill>
                <a:latin typeface="Arial MT"/>
                <a:cs typeface="Arial MT"/>
              </a:rPr>
              <a:t>Line</a:t>
            </a:r>
            <a:r>
              <a:rPr sz="9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E2E8EF"/>
                </a:solidFill>
                <a:latin typeface="Arial MT"/>
                <a:cs typeface="Arial MT"/>
              </a:rPr>
              <a:t>linked</a:t>
            </a:r>
            <a:r>
              <a:rPr sz="900" spc="-15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E2E8EF"/>
                </a:solidFill>
                <a:latin typeface="Arial MT"/>
                <a:cs typeface="Arial MT"/>
              </a:rPr>
              <a:t>directly</a:t>
            </a:r>
            <a:r>
              <a:rPr sz="9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E2E8EF"/>
                </a:solidFill>
                <a:latin typeface="Arial MT"/>
                <a:cs typeface="Arial MT"/>
              </a:rPr>
              <a:t>to</a:t>
            </a:r>
            <a:r>
              <a:rPr sz="9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E2E8EF"/>
                </a:solidFill>
                <a:latin typeface="Arial MT"/>
                <a:cs typeface="Arial MT"/>
              </a:rPr>
              <a:t>corporate</a:t>
            </a:r>
            <a:r>
              <a:rPr sz="9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E2E8EF"/>
                </a:solidFill>
                <a:latin typeface="Arial MT"/>
                <a:cs typeface="Arial MT"/>
              </a:rPr>
              <a:t>account</a:t>
            </a:r>
            <a:r>
              <a:rPr sz="900" spc="-15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E2E8EF"/>
                </a:solidFill>
                <a:latin typeface="Arial MT"/>
                <a:cs typeface="Arial MT"/>
              </a:rPr>
              <a:t>desk:</a:t>
            </a:r>
            <a:r>
              <a:rPr sz="900" spc="-10" dirty="0">
                <a:solidFill>
                  <a:srgbClr val="E2E8E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E2E8EF"/>
                </a:solidFill>
                <a:latin typeface="Arial MT"/>
                <a:cs typeface="Arial MT"/>
              </a:rPr>
              <a:t>+91</a:t>
            </a:r>
            <a:r>
              <a:rPr sz="900" spc="-10" dirty="0">
                <a:solidFill>
                  <a:srgbClr val="E2E8EF"/>
                </a:solidFill>
                <a:latin typeface="Arial MT"/>
                <a:cs typeface="Arial MT"/>
              </a:rPr>
              <a:t> 7349001664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19999" y="2030550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FFFFFF">
              <a:alpha val="14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07299" y="1061432"/>
            <a:ext cx="5337810" cy="657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KLEANIX</a:t>
            </a:r>
            <a:r>
              <a:rPr sz="2200" b="1" spc="2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CHEMICALS™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55"/>
              </a:spcBef>
            </a:pPr>
            <a:r>
              <a:rPr sz="900" spc="65" dirty="0">
                <a:solidFill>
                  <a:srgbClr val="CCFBF0"/>
                </a:solidFill>
                <a:latin typeface="Arial MT"/>
                <a:cs typeface="Arial MT"/>
              </a:rPr>
              <a:t>COM</a:t>
            </a:r>
            <a:r>
              <a:rPr sz="900" spc="-140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CCFBF0"/>
                </a:solidFill>
                <a:latin typeface="Arial MT"/>
                <a:cs typeface="Arial MT"/>
              </a:rPr>
              <a:t>M</a:t>
            </a:r>
            <a:r>
              <a:rPr sz="900" spc="-140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60" dirty="0">
                <a:solidFill>
                  <a:srgbClr val="CCFBF0"/>
                </a:solidFill>
                <a:latin typeface="Arial MT"/>
                <a:cs typeface="Arial MT"/>
              </a:rPr>
              <a:t>ERC</a:t>
            </a:r>
            <a:r>
              <a:rPr sz="900" spc="-135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65" dirty="0">
                <a:solidFill>
                  <a:srgbClr val="CCFBF0"/>
                </a:solidFill>
                <a:latin typeface="Arial MT"/>
                <a:cs typeface="Arial MT"/>
              </a:rPr>
              <a:t>IAL</a:t>
            </a:r>
            <a:r>
              <a:rPr sz="900" spc="229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80" dirty="0">
                <a:solidFill>
                  <a:srgbClr val="CCFBF0"/>
                </a:solidFill>
                <a:latin typeface="Arial MT"/>
                <a:cs typeface="Arial MT"/>
              </a:rPr>
              <a:t>ARCHITECTU</a:t>
            </a:r>
            <a:r>
              <a:rPr sz="900" spc="-135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65" dirty="0">
                <a:solidFill>
                  <a:srgbClr val="CCFBF0"/>
                </a:solidFill>
                <a:latin typeface="Arial MT"/>
                <a:cs typeface="Arial MT"/>
              </a:rPr>
              <a:t>RE,</a:t>
            </a:r>
            <a:r>
              <a:rPr sz="900" spc="229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CCFBF0"/>
                </a:solidFill>
                <a:latin typeface="Arial MT"/>
                <a:cs typeface="Arial MT"/>
              </a:rPr>
              <a:t>F</a:t>
            </a:r>
            <a:r>
              <a:rPr sz="900" spc="-140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75" dirty="0">
                <a:solidFill>
                  <a:srgbClr val="CCFBF0"/>
                </a:solidFill>
                <a:latin typeface="Arial MT"/>
                <a:cs typeface="Arial MT"/>
              </a:rPr>
              <a:t>LEET</a:t>
            </a:r>
            <a:r>
              <a:rPr sz="900" spc="229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90" dirty="0">
                <a:solidFill>
                  <a:srgbClr val="CCFBF0"/>
                </a:solidFill>
                <a:latin typeface="Arial MT"/>
                <a:cs typeface="Arial MT"/>
              </a:rPr>
              <a:t>MAINTENANC</a:t>
            </a:r>
            <a:r>
              <a:rPr sz="900" spc="-135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CCFBF0"/>
                </a:solidFill>
                <a:latin typeface="Arial MT"/>
                <a:cs typeface="Arial MT"/>
              </a:rPr>
              <a:t>E</a:t>
            </a:r>
            <a:r>
              <a:rPr sz="900" spc="229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CCFBF0"/>
                </a:solidFill>
                <a:latin typeface="Arial MT"/>
                <a:cs typeface="Arial MT"/>
              </a:rPr>
              <a:t>&amp;</a:t>
            </a:r>
            <a:r>
              <a:rPr sz="900" spc="229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85" dirty="0">
                <a:solidFill>
                  <a:srgbClr val="CCFBF0"/>
                </a:solidFill>
                <a:latin typeface="Arial MT"/>
                <a:cs typeface="Arial MT"/>
              </a:rPr>
              <a:t>ENGIN</a:t>
            </a:r>
            <a:r>
              <a:rPr sz="900" spc="-140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85" dirty="0">
                <a:solidFill>
                  <a:srgbClr val="CCFBF0"/>
                </a:solidFill>
                <a:latin typeface="Arial MT"/>
                <a:cs typeface="Arial MT"/>
              </a:rPr>
              <a:t>EERING</a:t>
            </a:r>
            <a:r>
              <a:rPr sz="900" spc="229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70" dirty="0">
                <a:solidFill>
                  <a:srgbClr val="CCFBF0"/>
                </a:solidFill>
                <a:latin typeface="Arial MT"/>
                <a:cs typeface="Arial MT"/>
              </a:rPr>
              <a:t>SOLUTIO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46265" y="1599675"/>
            <a:ext cx="173355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35"/>
              </a:lnSpc>
            </a:pPr>
            <a:r>
              <a:rPr sz="900" spc="-10" dirty="0">
                <a:solidFill>
                  <a:srgbClr val="CCFBF0"/>
                </a:solidFill>
                <a:latin typeface="Arial MT"/>
                <a:cs typeface="Arial MT"/>
              </a:rPr>
              <a:t>N</a:t>
            </a:r>
            <a:r>
              <a:rPr sz="900" spc="-140" dirty="0">
                <a:solidFill>
                  <a:srgbClr val="CCFBF0"/>
                </a:solidFill>
                <a:latin typeface="Arial MT"/>
                <a:cs typeface="Arial MT"/>
              </a:rPr>
              <a:t> </a:t>
            </a:r>
            <a:r>
              <a:rPr sz="900" spc="-50" dirty="0">
                <a:solidFill>
                  <a:srgbClr val="CCFBF0"/>
                </a:solidFill>
                <a:latin typeface="Arial MT"/>
                <a:cs typeface="Arial MT"/>
              </a:rPr>
              <a:t>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07299" y="9624768"/>
            <a:ext cx="537019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55" dirty="0">
                <a:solidFill>
                  <a:srgbClr val="565D6D"/>
                </a:solidFill>
                <a:latin typeface="Arial MT"/>
                <a:cs typeface="Arial MT"/>
              </a:rPr>
              <a:t>KLEANIX</a:t>
            </a:r>
            <a:r>
              <a:rPr sz="800" spc="210" dirty="0">
                <a:solidFill>
                  <a:srgbClr val="565D6D"/>
                </a:solidFill>
                <a:latin typeface="Arial MT"/>
                <a:cs typeface="Arial MT"/>
              </a:rPr>
              <a:t> </a:t>
            </a:r>
            <a:r>
              <a:rPr sz="800" spc="55" dirty="0">
                <a:solidFill>
                  <a:srgbClr val="565D6D"/>
                </a:solidFill>
                <a:latin typeface="Arial MT"/>
                <a:cs typeface="Arial MT"/>
              </a:rPr>
              <a:t>CHEMICALS</a:t>
            </a:r>
            <a:r>
              <a:rPr sz="800" spc="210" dirty="0">
                <a:solidFill>
                  <a:srgbClr val="565D6D"/>
                </a:solidFill>
                <a:latin typeface="Arial MT"/>
                <a:cs typeface="Arial MT"/>
              </a:rPr>
              <a:t> </a:t>
            </a:r>
            <a:r>
              <a:rPr sz="800" spc="45" dirty="0">
                <a:solidFill>
                  <a:srgbClr val="565D6D"/>
                </a:solidFill>
                <a:latin typeface="Arial MT"/>
                <a:cs typeface="Arial MT"/>
              </a:rPr>
              <a:t>CORPORATE</a:t>
            </a:r>
            <a:r>
              <a:rPr sz="800" spc="210" dirty="0">
                <a:solidFill>
                  <a:srgbClr val="565D6D"/>
                </a:solidFill>
                <a:latin typeface="Arial MT"/>
                <a:cs typeface="Arial MT"/>
              </a:rPr>
              <a:t> </a:t>
            </a:r>
            <a:r>
              <a:rPr sz="800" spc="55" dirty="0">
                <a:solidFill>
                  <a:srgbClr val="565D6D"/>
                </a:solidFill>
                <a:latin typeface="Arial MT"/>
                <a:cs typeface="Arial MT"/>
              </a:rPr>
              <a:t>REGISTER</a:t>
            </a:r>
            <a:r>
              <a:rPr sz="800" spc="210" dirty="0">
                <a:solidFill>
                  <a:srgbClr val="565D6D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65D6D"/>
                </a:solidFill>
                <a:latin typeface="Arial MT"/>
                <a:cs typeface="Arial MT"/>
              </a:rPr>
              <a:t>2026</a:t>
            </a:r>
            <a:r>
              <a:rPr sz="800" spc="215" dirty="0">
                <a:solidFill>
                  <a:srgbClr val="565D6D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65D6D"/>
                </a:solidFill>
                <a:latin typeface="Arial MT"/>
                <a:cs typeface="Arial MT"/>
              </a:rPr>
              <a:t>•</a:t>
            </a:r>
            <a:r>
              <a:rPr sz="800" spc="210" dirty="0">
                <a:solidFill>
                  <a:srgbClr val="565D6D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65D6D"/>
                </a:solidFill>
                <a:latin typeface="Arial MT"/>
                <a:cs typeface="Arial MT"/>
              </a:rPr>
              <a:t>PRIVATE</a:t>
            </a:r>
            <a:r>
              <a:rPr sz="800" spc="210" dirty="0">
                <a:solidFill>
                  <a:srgbClr val="565D6D"/>
                </a:solidFill>
                <a:latin typeface="Arial MT"/>
                <a:cs typeface="Arial MT"/>
              </a:rPr>
              <a:t> </a:t>
            </a:r>
            <a:r>
              <a:rPr sz="800" spc="50" dirty="0">
                <a:solidFill>
                  <a:srgbClr val="565D6D"/>
                </a:solidFill>
                <a:latin typeface="Arial MT"/>
                <a:cs typeface="Arial MT"/>
              </a:rPr>
              <a:t>INTELLECTUAL</a:t>
            </a:r>
            <a:r>
              <a:rPr sz="800" spc="210" dirty="0">
                <a:solidFill>
                  <a:srgbClr val="565D6D"/>
                </a:solidFill>
                <a:latin typeface="Arial MT"/>
                <a:cs typeface="Arial MT"/>
              </a:rPr>
              <a:t> </a:t>
            </a:r>
            <a:r>
              <a:rPr sz="800" spc="50" dirty="0">
                <a:solidFill>
                  <a:srgbClr val="565D6D"/>
                </a:solidFill>
                <a:latin typeface="Arial MT"/>
                <a:cs typeface="Arial MT"/>
              </a:rPr>
              <a:t>PROPERTY</a:t>
            </a:r>
            <a:r>
              <a:rPr sz="800" spc="215" dirty="0">
                <a:solidFill>
                  <a:srgbClr val="565D6D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65D6D"/>
                </a:solidFill>
                <a:latin typeface="Arial MT"/>
                <a:cs typeface="Arial MT"/>
              </a:rPr>
              <a:t>DATA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18" name="Picture 2" descr="C:\Users\abc\OneDrive\Documents\Kleanix Chemicals\Logo_Approved\Logo_Approve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3850" y="88900"/>
            <a:ext cx="762000" cy="76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9999" y="5149668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16824" y="1206678"/>
            <a:ext cx="1631314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dirty="0">
                <a:solidFill>
                  <a:srgbClr val="1D3A89"/>
                </a:solidFill>
                <a:latin typeface="Arial"/>
                <a:cs typeface="Arial"/>
              </a:rPr>
              <a:t>C</a:t>
            </a:r>
            <a:r>
              <a:rPr sz="850" b="1" spc="-9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850" b="1" spc="-10" dirty="0">
                <a:solidFill>
                  <a:srgbClr val="1D3A89"/>
                </a:solidFill>
                <a:latin typeface="Arial"/>
                <a:cs typeface="Arial"/>
              </a:rPr>
              <a:t>O</a:t>
            </a:r>
            <a:r>
              <a:rPr sz="850" b="1" spc="-8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850" b="1" dirty="0">
                <a:solidFill>
                  <a:srgbClr val="1D3A89"/>
                </a:solidFill>
                <a:latin typeface="Arial"/>
                <a:cs typeface="Arial"/>
              </a:rPr>
              <a:t>R</a:t>
            </a:r>
            <a:r>
              <a:rPr sz="850" b="1" spc="-8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850" b="1" dirty="0">
                <a:solidFill>
                  <a:srgbClr val="1D3A89"/>
                </a:solidFill>
                <a:latin typeface="Arial"/>
                <a:cs typeface="Arial"/>
              </a:rPr>
              <a:t>P</a:t>
            </a:r>
            <a:r>
              <a:rPr sz="850" b="1" spc="-8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850" b="1" spc="-10" dirty="0">
                <a:solidFill>
                  <a:srgbClr val="1D3A89"/>
                </a:solidFill>
                <a:latin typeface="Arial"/>
                <a:cs typeface="Arial"/>
              </a:rPr>
              <a:t>O</a:t>
            </a:r>
            <a:r>
              <a:rPr sz="850" b="1" spc="-8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850" b="1" dirty="0">
                <a:solidFill>
                  <a:srgbClr val="1D3A89"/>
                </a:solidFill>
                <a:latin typeface="Arial"/>
                <a:cs typeface="Arial"/>
              </a:rPr>
              <a:t>R</a:t>
            </a:r>
            <a:r>
              <a:rPr sz="850" b="1" spc="-8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850" b="1" dirty="0">
                <a:solidFill>
                  <a:srgbClr val="1D3A89"/>
                </a:solidFill>
                <a:latin typeface="Arial"/>
                <a:cs typeface="Arial"/>
              </a:rPr>
              <a:t>AT</a:t>
            </a:r>
            <a:r>
              <a:rPr sz="850" b="1" spc="-9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850" b="1" dirty="0">
                <a:solidFill>
                  <a:srgbClr val="1D3A89"/>
                </a:solidFill>
                <a:latin typeface="Arial"/>
                <a:cs typeface="Arial"/>
              </a:rPr>
              <a:t>E</a:t>
            </a:r>
            <a:r>
              <a:rPr sz="850" b="1" spc="31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850" b="1" spc="-10" dirty="0">
                <a:solidFill>
                  <a:srgbClr val="1D3A89"/>
                </a:solidFill>
                <a:latin typeface="Arial"/>
                <a:cs typeface="Arial"/>
              </a:rPr>
              <a:t>O</a:t>
            </a:r>
            <a:r>
              <a:rPr sz="850" b="1" spc="-12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850" b="1" dirty="0">
                <a:solidFill>
                  <a:srgbClr val="1D3A89"/>
                </a:solidFill>
                <a:latin typeface="Arial"/>
                <a:cs typeface="Arial"/>
              </a:rPr>
              <a:t>V</a:t>
            </a:r>
            <a:r>
              <a:rPr sz="850" b="1" spc="-9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850" b="1" dirty="0">
                <a:solidFill>
                  <a:srgbClr val="1D3A89"/>
                </a:solidFill>
                <a:latin typeface="Arial"/>
                <a:cs typeface="Arial"/>
              </a:rPr>
              <a:t>E</a:t>
            </a:r>
            <a:r>
              <a:rPr sz="850" b="1" spc="-8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850" b="1" dirty="0">
                <a:solidFill>
                  <a:srgbClr val="1D3A89"/>
                </a:solidFill>
                <a:latin typeface="Arial"/>
                <a:cs typeface="Arial"/>
              </a:rPr>
              <a:t>R</a:t>
            </a:r>
            <a:r>
              <a:rPr sz="850" b="1" spc="-10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850" b="1" dirty="0">
                <a:solidFill>
                  <a:srgbClr val="1D3A89"/>
                </a:solidFill>
                <a:latin typeface="Arial"/>
                <a:cs typeface="Arial"/>
              </a:rPr>
              <a:t>V</a:t>
            </a:r>
            <a:r>
              <a:rPr sz="850" b="1" spc="-8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850" b="1" spc="-10" dirty="0">
                <a:solidFill>
                  <a:srgbClr val="1D3A89"/>
                </a:solidFill>
                <a:latin typeface="Arial"/>
                <a:cs typeface="Arial"/>
              </a:rPr>
              <a:t>I</a:t>
            </a:r>
            <a:r>
              <a:rPr sz="850" b="1" spc="-8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850" b="1" dirty="0">
                <a:solidFill>
                  <a:srgbClr val="1D3A89"/>
                </a:solidFill>
                <a:latin typeface="Arial"/>
                <a:cs typeface="Arial"/>
              </a:rPr>
              <a:t>E</a:t>
            </a:r>
            <a:r>
              <a:rPr sz="850" b="1" spc="-8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850" b="1" spc="-50" dirty="0">
                <a:solidFill>
                  <a:srgbClr val="1D3A89"/>
                </a:solidFill>
                <a:latin typeface="Arial"/>
                <a:cs typeface="Arial"/>
              </a:rPr>
              <a:t>W</a:t>
            </a:r>
            <a:endParaRPr sz="8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299" y="1981843"/>
            <a:ext cx="614616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3300"/>
              </a:lnSpc>
              <a:spcBef>
                <a:spcPts val="100"/>
              </a:spcBef>
            </a:pP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At</a:t>
            </a:r>
            <a:r>
              <a:rPr sz="1500" spc="35" dirty="0">
                <a:solidFill>
                  <a:srgbClr val="334154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Kleanix</a:t>
            </a:r>
            <a:r>
              <a:rPr sz="1500" spc="40" dirty="0">
                <a:solidFill>
                  <a:srgbClr val="334154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Chemicals,</a:t>
            </a:r>
            <a:r>
              <a:rPr sz="1500" spc="40" dirty="0">
                <a:solidFill>
                  <a:srgbClr val="334154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we</a:t>
            </a:r>
            <a:r>
              <a:rPr sz="1500" spc="40" dirty="0">
                <a:solidFill>
                  <a:srgbClr val="334154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engineer</a:t>
            </a:r>
            <a:r>
              <a:rPr sz="1500" spc="40" dirty="0">
                <a:solidFill>
                  <a:srgbClr val="334154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premium,</a:t>
            </a:r>
            <a:r>
              <a:rPr sz="1500" spc="40" dirty="0">
                <a:solidFill>
                  <a:srgbClr val="334154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rgbClr val="334154"/>
                </a:solidFill>
                <a:latin typeface="Arial MT"/>
                <a:cs typeface="Arial MT"/>
              </a:rPr>
              <a:t>commercial-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grade</a:t>
            </a:r>
            <a:r>
              <a:rPr sz="1500" spc="40" dirty="0">
                <a:solidFill>
                  <a:srgbClr val="334154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rgbClr val="334154"/>
                </a:solidFill>
                <a:latin typeface="Arial MT"/>
                <a:cs typeface="Arial MT"/>
              </a:rPr>
              <a:t>surface 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maintenance</a:t>
            </a:r>
            <a:r>
              <a:rPr sz="1500" spc="50" dirty="0">
                <a:solidFill>
                  <a:srgbClr val="334154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solutions</a:t>
            </a:r>
            <a:r>
              <a:rPr sz="1500" spc="55" dirty="0">
                <a:solidFill>
                  <a:srgbClr val="334154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tailored</a:t>
            </a:r>
            <a:r>
              <a:rPr sz="1500" spc="50" dirty="0">
                <a:solidFill>
                  <a:srgbClr val="334154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meticulously</a:t>
            </a:r>
            <a:r>
              <a:rPr sz="1500" spc="55" dirty="0">
                <a:solidFill>
                  <a:srgbClr val="334154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for</a:t>
            </a:r>
            <a:r>
              <a:rPr sz="1500" spc="50" dirty="0">
                <a:solidFill>
                  <a:srgbClr val="334154"/>
                </a:solidFill>
                <a:latin typeface="Arial MT"/>
                <a:cs typeface="Arial MT"/>
              </a:rPr>
              <a:t> </a:t>
            </a:r>
            <a:r>
              <a:rPr sz="1500" b="1" dirty="0">
                <a:solidFill>
                  <a:srgbClr val="0F162A"/>
                </a:solidFill>
                <a:latin typeface="Arial"/>
                <a:cs typeface="Arial"/>
              </a:rPr>
              <a:t>residential</a:t>
            </a:r>
            <a:r>
              <a:rPr sz="1500" b="1" spc="5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0F162A"/>
                </a:solidFill>
                <a:latin typeface="Arial"/>
                <a:cs typeface="Arial"/>
              </a:rPr>
              <a:t>complexes, </a:t>
            </a:r>
            <a:r>
              <a:rPr sz="1500" b="1" dirty="0">
                <a:solidFill>
                  <a:srgbClr val="0F162A"/>
                </a:solidFill>
                <a:latin typeface="Arial"/>
                <a:cs typeface="Arial"/>
              </a:rPr>
              <a:t>industrial</a:t>
            </a:r>
            <a:r>
              <a:rPr sz="1500" b="1" spc="100" dirty="0">
                <a:solidFill>
                  <a:srgbClr val="0F162A"/>
                </a:solidFill>
                <a:latin typeface="Arial"/>
                <a:cs typeface="Arial"/>
              </a:rPr>
              <a:t>  </a:t>
            </a:r>
            <a:r>
              <a:rPr sz="1500" b="1" dirty="0">
                <a:solidFill>
                  <a:srgbClr val="0F162A"/>
                </a:solidFill>
                <a:latin typeface="Arial"/>
                <a:cs typeface="Arial"/>
              </a:rPr>
              <a:t>facilities,</a:t>
            </a:r>
            <a:r>
              <a:rPr sz="1500" b="1" spc="100" dirty="0">
                <a:solidFill>
                  <a:srgbClr val="0F162A"/>
                </a:solidFill>
                <a:latin typeface="Arial"/>
                <a:cs typeface="Arial"/>
              </a:rPr>
              <a:t>  </a:t>
            </a:r>
            <a:r>
              <a:rPr sz="1500" b="1" dirty="0">
                <a:solidFill>
                  <a:srgbClr val="0F162A"/>
                </a:solidFill>
                <a:latin typeface="Arial"/>
                <a:cs typeface="Arial"/>
              </a:rPr>
              <a:t>and</a:t>
            </a:r>
            <a:r>
              <a:rPr sz="1500" b="1" spc="100" dirty="0">
                <a:solidFill>
                  <a:srgbClr val="0F162A"/>
                </a:solidFill>
                <a:latin typeface="Arial"/>
                <a:cs typeface="Arial"/>
              </a:rPr>
              <a:t>  </a:t>
            </a:r>
            <a:r>
              <a:rPr sz="1500" b="1" dirty="0">
                <a:solidFill>
                  <a:srgbClr val="0F162A"/>
                </a:solidFill>
                <a:latin typeface="Arial"/>
                <a:cs typeface="Arial"/>
              </a:rPr>
              <a:t>professional</a:t>
            </a:r>
            <a:r>
              <a:rPr sz="1500" b="1" spc="100" dirty="0">
                <a:solidFill>
                  <a:srgbClr val="0F162A"/>
                </a:solidFill>
                <a:latin typeface="Arial"/>
                <a:cs typeface="Arial"/>
              </a:rPr>
              <a:t>  </a:t>
            </a:r>
            <a:r>
              <a:rPr sz="1500" b="1" dirty="0">
                <a:solidFill>
                  <a:srgbClr val="0F162A"/>
                </a:solidFill>
                <a:latin typeface="Arial"/>
                <a:cs typeface="Arial"/>
              </a:rPr>
              <a:t>automotive</a:t>
            </a:r>
            <a:r>
              <a:rPr sz="1500" b="1" spc="100" dirty="0">
                <a:solidFill>
                  <a:srgbClr val="0F162A"/>
                </a:solidFill>
                <a:latin typeface="Arial"/>
                <a:cs typeface="Arial"/>
              </a:rPr>
              <a:t>  </a:t>
            </a:r>
            <a:r>
              <a:rPr sz="1500" b="1" dirty="0">
                <a:solidFill>
                  <a:srgbClr val="0F162A"/>
                </a:solidFill>
                <a:latin typeface="Arial"/>
                <a:cs typeface="Arial"/>
              </a:rPr>
              <a:t>detailers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.</a:t>
            </a:r>
            <a:r>
              <a:rPr sz="1500" spc="100" dirty="0">
                <a:solidFill>
                  <a:srgbClr val="334154"/>
                </a:solidFill>
                <a:latin typeface="Arial MT"/>
                <a:cs typeface="Arial MT"/>
              </a:rPr>
              <a:t>  </a:t>
            </a:r>
            <a:r>
              <a:rPr sz="1500" spc="-25" dirty="0">
                <a:solidFill>
                  <a:srgbClr val="334154"/>
                </a:solidFill>
                <a:latin typeface="Arial MT"/>
                <a:cs typeface="Arial MT"/>
              </a:rPr>
              <a:t>Our 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advanced</a:t>
            </a:r>
            <a:r>
              <a:rPr sz="1500" spc="305" dirty="0">
                <a:solidFill>
                  <a:srgbClr val="334154"/>
                </a:solidFill>
                <a:latin typeface="Arial MT"/>
                <a:cs typeface="Arial MT"/>
              </a:rPr>
              <a:t>   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formulations</a:t>
            </a:r>
            <a:r>
              <a:rPr sz="1500" spc="305" dirty="0">
                <a:solidFill>
                  <a:srgbClr val="334154"/>
                </a:solidFill>
                <a:latin typeface="Arial MT"/>
                <a:cs typeface="Arial MT"/>
              </a:rPr>
              <a:t>   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utilize</a:t>
            </a:r>
            <a:r>
              <a:rPr sz="1500" spc="305" dirty="0">
                <a:solidFill>
                  <a:srgbClr val="334154"/>
                </a:solidFill>
                <a:latin typeface="Arial MT"/>
                <a:cs typeface="Arial MT"/>
              </a:rPr>
              <a:t>   </a:t>
            </a:r>
            <a:r>
              <a:rPr sz="1500" spc="-10" dirty="0">
                <a:solidFill>
                  <a:srgbClr val="334154"/>
                </a:solidFill>
                <a:latin typeface="Arial MT"/>
                <a:cs typeface="Arial MT"/>
              </a:rPr>
              <a:t>high-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performance,</a:t>
            </a:r>
            <a:r>
              <a:rPr sz="1500" spc="310" dirty="0">
                <a:solidFill>
                  <a:srgbClr val="334154"/>
                </a:solidFill>
                <a:latin typeface="Arial MT"/>
                <a:cs typeface="Arial MT"/>
              </a:rPr>
              <a:t>   </a:t>
            </a:r>
            <a:r>
              <a:rPr sz="1500" spc="-20" dirty="0">
                <a:solidFill>
                  <a:srgbClr val="334154"/>
                </a:solidFill>
                <a:latin typeface="Arial MT"/>
                <a:cs typeface="Arial MT"/>
              </a:rPr>
              <a:t>plant-</a:t>
            </a:r>
            <a:r>
              <a:rPr sz="1500" spc="-10" dirty="0">
                <a:solidFill>
                  <a:srgbClr val="334154"/>
                </a:solidFill>
                <a:latin typeface="Arial MT"/>
                <a:cs typeface="Arial MT"/>
              </a:rPr>
              <a:t>derived 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surfactants and </a:t>
            </a:r>
            <a:r>
              <a:rPr sz="1500" spc="-10" dirty="0">
                <a:solidFill>
                  <a:srgbClr val="334154"/>
                </a:solidFill>
                <a:latin typeface="Arial MT"/>
                <a:cs typeface="Arial MT"/>
              </a:rPr>
              <a:t>eco-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efficient bases to deliver exceptional </a:t>
            </a:r>
            <a:r>
              <a:rPr sz="1500" spc="-10" dirty="0">
                <a:solidFill>
                  <a:srgbClr val="334154"/>
                </a:solidFill>
                <a:latin typeface="Arial MT"/>
                <a:cs typeface="Arial MT"/>
              </a:rPr>
              <a:t>dirt-encapsulating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 and</a:t>
            </a:r>
            <a:r>
              <a:rPr sz="1500" spc="5" dirty="0">
                <a:solidFill>
                  <a:srgbClr val="334154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rgbClr val="334154"/>
                </a:solidFill>
                <a:latin typeface="Arial MT"/>
                <a:cs typeface="Arial MT"/>
              </a:rPr>
              <a:t>grease-</a:t>
            </a:r>
            <a:r>
              <a:rPr sz="1500" dirty="0">
                <a:solidFill>
                  <a:srgbClr val="334154"/>
                </a:solidFill>
                <a:latin typeface="Arial MT"/>
                <a:cs typeface="Arial MT"/>
              </a:rPr>
              <a:t>cutting </a:t>
            </a:r>
            <a:r>
              <a:rPr sz="1500" spc="-10" dirty="0">
                <a:solidFill>
                  <a:srgbClr val="334154"/>
                </a:solidFill>
                <a:latin typeface="Arial MT"/>
                <a:cs typeface="Arial MT"/>
              </a:rPr>
              <a:t>action.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7299" y="4777850"/>
            <a:ext cx="320040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THE</a:t>
            </a:r>
            <a:r>
              <a:rPr sz="1300" b="1" spc="27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2026</a:t>
            </a:r>
            <a:r>
              <a:rPr sz="1300" b="1" spc="27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55" dirty="0">
                <a:solidFill>
                  <a:srgbClr val="0F162A"/>
                </a:solidFill>
                <a:latin typeface="Arial"/>
                <a:cs typeface="Arial"/>
              </a:rPr>
              <a:t>COMMERCIAL</a:t>
            </a:r>
            <a:r>
              <a:rPr sz="1300" b="1" spc="27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45" dirty="0">
                <a:solidFill>
                  <a:srgbClr val="0F162A"/>
                </a:solidFill>
                <a:latin typeface="Arial"/>
                <a:cs typeface="Arial"/>
              </a:rPr>
              <a:t>BLUEPRINT</a:t>
            </a:r>
            <a:endParaRPr sz="13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6824" y="5200460"/>
            <a:ext cx="1167765" cy="744855"/>
          </a:xfrm>
          <a:prstGeom prst="rect">
            <a:avLst/>
          </a:prstGeom>
        </p:spPr>
        <p:txBody>
          <a:bodyPr vert="horz" wrap="square" lIns="0" tIns="1873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75"/>
              </a:spcBef>
            </a:pPr>
            <a:r>
              <a:rPr sz="2000" b="1" spc="-25" dirty="0">
                <a:solidFill>
                  <a:srgbClr val="CAD4E1"/>
                </a:solidFill>
                <a:latin typeface="Arial"/>
                <a:cs typeface="Arial"/>
              </a:rPr>
              <a:t>01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1000" b="1" dirty="0">
                <a:solidFill>
                  <a:srgbClr val="0F162A"/>
                </a:solidFill>
                <a:latin typeface="Arial"/>
                <a:cs typeface="Arial"/>
              </a:rPr>
              <a:t>ECO</a:t>
            </a:r>
            <a:r>
              <a:rPr sz="1000" b="1" spc="10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0F162A"/>
                </a:solidFill>
                <a:latin typeface="Arial"/>
                <a:cs typeface="Arial"/>
              </a:rPr>
              <a:t>INNOVATION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6824" y="6031827"/>
            <a:ext cx="167449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Plant-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derived,</a:t>
            </a:r>
            <a:r>
              <a:rPr sz="900" spc="-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responsibly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sourced</a:t>
            </a:r>
            <a:r>
              <a:rPr sz="900" spc="-1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ingredients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 tailored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precisely</a:t>
            </a:r>
            <a:r>
              <a:rPr sz="900" spc="-1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for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modern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 commercial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supply</a:t>
            </a:r>
            <a:r>
              <a:rPr sz="900" spc="-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chains.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56824" y="5200460"/>
            <a:ext cx="1012825" cy="744855"/>
          </a:xfrm>
          <a:prstGeom prst="rect">
            <a:avLst/>
          </a:prstGeom>
        </p:spPr>
        <p:txBody>
          <a:bodyPr vert="horz" wrap="square" lIns="0" tIns="1873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75"/>
              </a:spcBef>
            </a:pPr>
            <a:r>
              <a:rPr sz="2000" b="1" spc="-25" dirty="0">
                <a:solidFill>
                  <a:srgbClr val="CAD4E1"/>
                </a:solidFill>
                <a:latin typeface="Arial"/>
                <a:cs typeface="Arial"/>
              </a:rPr>
              <a:t>02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1000" b="1" dirty="0">
                <a:solidFill>
                  <a:srgbClr val="0F162A"/>
                </a:solidFill>
                <a:latin typeface="Arial"/>
                <a:cs typeface="Arial"/>
              </a:rPr>
              <a:t>ZERO</a:t>
            </a:r>
            <a:r>
              <a:rPr sz="1000" b="1" spc="14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0F162A"/>
                </a:solidFill>
                <a:latin typeface="Arial"/>
                <a:cs typeface="Arial"/>
              </a:rPr>
              <a:t>DAMAGE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56824" y="6031827"/>
            <a:ext cx="142049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Non-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corrosive</a:t>
            </a:r>
            <a:r>
              <a:rPr sz="900" spc="-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formulas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engineered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to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preserve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spc="-25" dirty="0">
                <a:solidFill>
                  <a:srgbClr val="64748A"/>
                </a:solidFill>
                <a:latin typeface="Arial MT"/>
                <a:cs typeface="Arial MT"/>
              </a:rPr>
              <a:t>and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protect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 high-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value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 finishes,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surfaces,</a:t>
            </a:r>
            <a:r>
              <a:rPr sz="900" spc="-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and</a:t>
            </a:r>
            <a:r>
              <a:rPr sz="900" spc="-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clear 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coats.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96825" y="5200460"/>
            <a:ext cx="1183640" cy="744855"/>
          </a:xfrm>
          <a:prstGeom prst="rect">
            <a:avLst/>
          </a:prstGeom>
        </p:spPr>
        <p:txBody>
          <a:bodyPr vert="horz" wrap="square" lIns="0" tIns="1873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75"/>
              </a:spcBef>
            </a:pPr>
            <a:r>
              <a:rPr sz="2000" b="1" spc="-25" dirty="0">
                <a:solidFill>
                  <a:srgbClr val="CAD4E1"/>
                </a:solidFill>
                <a:latin typeface="Arial"/>
                <a:cs typeface="Arial"/>
              </a:rPr>
              <a:t>03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1000" b="1" dirty="0">
                <a:solidFill>
                  <a:srgbClr val="0F162A"/>
                </a:solidFill>
                <a:latin typeface="Arial"/>
                <a:cs typeface="Arial"/>
              </a:rPr>
              <a:t>INSTANT</a:t>
            </a:r>
            <a:r>
              <a:rPr sz="1000" b="1" spc="15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0F162A"/>
                </a:solidFill>
                <a:latin typeface="Arial"/>
                <a:cs typeface="Arial"/>
              </a:rPr>
              <a:t>ACCESS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96825" y="6031827"/>
            <a:ext cx="1921510" cy="539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100%</a:t>
            </a:r>
            <a:r>
              <a:rPr sz="900" spc="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retail-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ready</a:t>
            </a:r>
            <a:r>
              <a:rPr sz="900" spc="1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for</a:t>
            </a:r>
            <a:r>
              <a:rPr sz="900" spc="1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rapid</a:t>
            </a:r>
            <a:r>
              <a:rPr sz="900" spc="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multi-</a:t>
            </a:r>
            <a:r>
              <a:rPr sz="900" spc="-20" dirty="0">
                <a:solidFill>
                  <a:srgbClr val="64748A"/>
                </a:solidFill>
                <a:latin typeface="Arial MT"/>
                <a:cs typeface="Arial MT"/>
              </a:rPr>
              <a:t>state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shipping,</a:t>
            </a:r>
            <a:r>
              <a:rPr sz="900" spc="-1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online</a:t>
            </a:r>
            <a:r>
              <a:rPr sz="900" spc="-1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onboarding,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spc="-25" dirty="0">
                <a:solidFill>
                  <a:srgbClr val="64748A"/>
                </a:solidFill>
                <a:latin typeface="Arial MT"/>
                <a:cs typeface="Arial MT"/>
              </a:rPr>
              <a:t>and 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immediate</a:t>
            </a:r>
            <a:r>
              <a:rPr sz="900" spc="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open-</a:t>
            </a:r>
            <a:r>
              <a:rPr sz="900" dirty="0">
                <a:solidFill>
                  <a:srgbClr val="64748A"/>
                </a:solidFill>
                <a:latin typeface="Arial MT"/>
                <a:cs typeface="Arial MT"/>
              </a:rPr>
              <a:t>shelf</a:t>
            </a:r>
            <a:r>
              <a:rPr sz="900" spc="1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64748A"/>
                </a:solidFill>
                <a:latin typeface="Arial MT"/>
                <a:cs typeface="Arial MT"/>
              </a:rPr>
              <a:t>stocking.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19999" y="9935025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16824" y="10088137"/>
            <a:ext cx="1820545" cy="13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spc="60" dirty="0">
                <a:solidFill>
                  <a:srgbClr val="93A3B8"/>
                </a:solidFill>
                <a:latin typeface="Arial MT"/>
                <a:cs typeface="Arial MT"/>
              </a:rPr>
              <a:t>KLEANIX</a:t>
            </a:r>
            <a:r>
              <a:rPr sz="750" spc="15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spc="60" dirty="0">
                <a:solidFill>
                  <a:srgbClr val="93A3B8"/>
                </a:solidFill>
                <a:latin typeface="Arial MT"/>
                <a:cs typeface="Arial MT"/>
              </a:rPr>
              <a:t>CHEMICALS</a:t>
            </a:r>
            <a:r>
              <a:rPr sz="750" spc="15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spc="45" dirty="0">
                <a:solidFill>
                  <a:srgbClr val="93A3B8"/>
                </a:solidFill>
                <a:latin typeface="Arial MT"/>
                <a:cs typeface="Arial MT"/>
              </a:rPr>
              <a:t>PORTFOLIO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169349" y="10083243"/>
            <a:ext cx="6743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0F162A"/>
                </a:solidFill>
                <a:latin typeface="Arial"/>
                <a:cs typeface="Arial"/>
              </a:rPr>
              <a:t>02</a:t>
            </a:r>
            <a:r>
              <a:rPr sz="800" b="1" spc="-1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0F162A"/>
                </a:solidFill>
                <a:latin typeface="Arial"/>
                <a:cs typeface="Arial"/>
              </a:rPr>
              <a:t>/</a:t>
            </a:r>
            <a:r>
              <a:rPr sz="800" b="1" spc="-10" dirty="0">
                <a:solidFill>
                  <a:srgbClr val="0F162A"/>
                </a:solidFill>
                <a:latin typeface="Arial"/>
                <a:cs typeface="Arial"/>
              </a:rPr>
              <a:t> Overview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" name="Picture 2" descr="C:\Users\abc\OneDrive\Documents\Kleanix Chemicals\Logo_Approved\Logo_Approv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3850" y="88900"/>
            <a:ext cx="762000" cy="76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9999" y="5495100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F0F4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07299" y="1063568"/>
            <a:ext cx="5507355" cy="459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85" dirty="0">
                <a:solidFill>
                  <a:srgbClr val="0F162A"/>
                </a:solidFill>
                <a:latin typeface="Arial"/>
                <a:cs typeface="Arial"/>
              </a:rPr>
              <a:t>REGIMEN</a:t>
            </a:r>
            <a:r>
              <a:rPr sz="1400" b="1" spc="229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55" dirty="0">
                <a:solidFill>
                  <a:srgbClr val="0F162A"/>
                </a:solidFill>
                <a:latin typeface="Arial"/>
                <a:cs typeface="Arial"/>
              </a:rPr>
              <a:t>1:</a:t>
            </a:r>
            <a:r>
              <a:rPr sz="1400" b="1" spc="229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105" dirty="0">
                <a:solidFill>
                  <a:srgbClr val="0F162A"/>
                </a:solidFill>
                <a:latin typeface="Arial"/>
                <a:cs typeface="Arial"/>
              </a:rPr>
              <a:t>HIGH-</a:t>
            </a:r>
            <a:r>
              <a:rPr sz="1400" b="1" spc="85" dirty="0">
                <a:solidFill>
                  <a:srgbClr val="0F162A"/>
                </a:solidFill>
                <a:latin typeface="Arial"/>
                <a:cs typeface="Arial"/>
              </a:rPr>
              <a:t>EFFICIENCY</a:t>
            </a:r>
            <a:r>
              <a:rPr sz="1400" b="1" spc="2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75" dirty="0">
                <a:solidFill>
                  <a:srgbClr val="0F162A"/>
                </a:solidFill>
                <a:latin typeface="Arial"/>
                <a:cs typeface="Arial"/>
              </a:rPr>
              <a:t>HOME</a:t>
            </a:r>
            <a:r>
              <a:rPr sz="1400" b="1" spc="229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F162A"/>
                </a:solidFill>
                <a:latin typeface="Arial"/>
                <a:cs typeface="Arial"/>
              </a:rPr>
              <a:t>&amp;</a:t>
            </a:r>
            <a:r>
              <a:rPr sz="1400" b="1" spc="2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65" dirty="0">
                <a:solidFill>
                  <a:srgbClr val="0F162A"/>
                </a:solidFill>
                <a:latin typeface="Arial"/>
                <a:cs typeface="Arial"/>
              </a:rPr>
              <a:t>SURFACE</a:t>
            </a:r>
            <a:r>
              <a:rPr sz="1400" b="1" spc="229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40" dirty="0">
                <a:solidFill>
                  <a:srgbClr val="0F162A"/>
                </a:solidFill>
                <a:latin typeface="Arial"/>
                <a:cs typeface="Arial"/>
              </a:rPr>
              <a:t>CARE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850" spc="50" dirty="0">
                <a:solidFill>
                  <a:srgbClr val="64748A"/>
                </a:solidFill>
                <a:latin typeface="Arial MT"/>
                <a:cs typeface="Arial MT"/>
              </a:rPr>
              <a:t>ADVANCED</a:t>
            </a:r>
            <a:r>
              <a:rPr sz="850" spc="16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ARCHITECTURAL</a:t>
            </a:r>
            <a:r>
              <a:rPr sz="850" spc="16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64748A"/>
                </a:solidFill>
                <a:latin typeface="Arial MT"/>
                <a:cs typeface="Arial MT"/>
              </a:rPr>
              <a:t>&amp;</a:t>
            </a:r>
            <a:r>
              <a:rPr sz="850" spc="16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0" dirty="0">
                <a:solidFill>
                  <a:srgbClr val="64748A"/>
                </a:solidFill>
                <a:latin typeface="Arial MT"/>
                <a:cs typeface="Arial MT"/>
              </a:rPr>
              <a:t>HIGH-</a:t>
            </a: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TRAFFIC</a:t>
            </a:r>
            <a:r>
              <a:rPr sz="850" spc="16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0" dirty="0">
                <a:solidFill>
                  <a:srgbClr val="64748A"/>
                </a:solidFill>
                <a:latin typeface="Arial MT"/>
                <a:cs typeface="Arial MT"/>
              </a:rPr>
              <a:t>FLOORING</a:t>
            </a:r>
            <a:r>
              <a:rPr sz="850" spc="16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0" dirty="0">
                <a:solidFill>
                  <a:srgbClr val="64748A"/>
                </a:solidFill>
                <a:latin typeface="Arial MT"/>
                <a:cs typeface="Arial MT"/>
              </a:rPr>
              <a:t>COMPOUNDS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92570" y="2110747"/>
            <a:ext cx="3248025" cy="63436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Portfolio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Index</a:t>
            </a:r>
            <a:r>
              <a:rPr sz="900" b="1" spc="-2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01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350"/>
              </a:spcBef>
            </a:pP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1.</a:t>
            </a:r>
            <a:r>
              <a:rPr sz="1300" b="1" spc="-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Pine-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Fresh</a:t>
            </a:r>
            <a:r>
              <a:rPr sz="1300" b="1" spc="-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Floor</a:t>
            </a:r>
            <a:r>
              <a:rPr sz="1300" b="1" spc="-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Deodorizer</a:t>
            </a:r>
            <a:r>
              <a:rPr sz="1300" b="1" spc="-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&amp;</a:t>
            </a:r>
            <a:r>
              <a:rPr sz="1300" b="1" spc="-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Surface Conditioner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905270" y="2832315"/>
            <a:ext cx="3925570" cy="215265"/>
          </a:xfrm>
          <a:custGeom>
            <a:avLst/>
            <a:gdLst/>
            <a:ahLst/>
            <a:cxnLst/>
            <a:rect l="l" t="t" r="r" b="b"/>
            <a:pathLst>
              <a:path w="3925570" h="215264">
                <a:moveTo>
                  <a:pt x="3906154" y="214875"/>
                </a:moveTo>
                <a:lnTo>
                  <a:pt x="19050" y="214875"/>
                </a:lnTo>
                <a:lnTo>
                  <a:pt x="11653" y="213371"/>
                </a:lnTo>
                <a:lnTo>
                  <a:pt x="5595" y="209279"/>
                </a:lnTo>
                <a:lnTo>
                  <a:pt x="1503" y="203221"/>
                </a:lnTo>
                <a:lnTo>
                  <a:pt x="0" y="195825"/>
                </a:lnTo>
                <a:lnTo>
                  <a:pt x="0" y="19050"/>
                </a:lnTo>
                <a:lnTo>
                  <a:pt x="1503" y="11653"/>
                </a:lnTo>
                <a:lnTo>
                  <a:pt x="5595" y="5595"/>
                </a:lnTo>
                <a:lnTo>
                  <a:pt x="11653" y="1503"/>
                </a:lnTo>
                <a:lnTo>
                  <a:pt x="19050" y="0"/>
                </a:lnTo>
                <a:lnTo>
                  <a:pt x="3906154" y="0"/>
                </a:lnTo>
                <a:lnTo>
                  <a:pt x="3913551" y="1503"/>
                </a:lnTo>
                <a:lnTo>
                  <a:pt x="3919608" y="5595"/>
                </a:lnTo>
                <a:lnTo>
                  <a:pt x="3923701" y="11653"/>
                </a:lnTo>
                <a:lnTo>
                  <a:pt x="3925204" y="19050"/>
                </a:lnTo>
                <a:lnTo>
                  <a:pt x="3925204" y="195825"/>
                </a:lnTo>
                <a:lnTo>
                  <a:pt x="3923701" y="203221"/>
                </a:lnTo>
                <a:lnTo>
                  <a:pt x="3919608" y="209279"/>
                </a:lnTo>
                <a:lnTo>
                  <a:pt x="3913551" y="213371"/>
                </a:lnTo>
                <a:lnTo>
                  <a:pt x="3906154" y="21487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000570" y="2853614"/>
            <a:ext cx="3726815" cy="13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LUXURY</a:t>
            </a:r>
            <a:r>
              <a:rPr sz="750" b="1" spc="26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MARBLE,</a:t>
            </a:r>
            <a:r>
              <a:rPr sz="750" b="1" spc="26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VITRIFIED</a:t>
            </a:r>
            <a:r>
              <a:rPr sz="750" b="1" spc="26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TILES,</a:t>
            </a:r>
            <a:r>
              <a:rPr sz="750" b="1" spc="26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GRANITE,</a:t>
            </a:r>
            <a:r>
              <a:rPr sz="750" b="1" spc="26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INSTITUTIONAL</a:t>
            </a:r>
            <a:r>
              <a:rPr sz="750" b="1" spc="26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-10" dirty="0">
                <a:solidFill>
                  <a:srgbClr val="465469"/>
                </a:solidFill>
                <a:latin typeface="Arial"/>
                <a:cs typeface="Arial"/>
              </a:rPr>
              <a:t>FLOORS</a:t>
            </a:r>
            <a:endParaRPr sz="7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92570" y="3133730"/>
            <a:ext cx="3951604" cy="990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3300"/>
              </a:lnSpc>
              <a:spcBef>
                <a:spcPts val="100"/>
              </a:spcBef>
            </a:pP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</a:t>
            </a:r>
            <a:r>
              <a:rPr sz="950" spc="17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high-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purity</a:t>
            </a:r>
            <a:r>
              <a:rPr sz="950" spc="1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pine-oil</a:t>
            </a:r>
            <a:r>
              <a:rPr sz="950" spc="1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concentrate</a:t>
            </a:r>
            <a:r>
              <a:rPr sz="950" spc="1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that</a:t>
            </a:r>
            <a:r>
              <a:rPr sz="950" spc="1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transforms</a:t>
            </a:r>
            <a:r>
              <a:rPr sz="950" spc="1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instantly</a:t>
            </a:r>
            <a:r>
              <a:rPr sz="950" spc="1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into</a:t>
            </a:r>
            <a:r>
              <a:rPr sz="950" spc="1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</a:t>
            </a:r>
            <a:r>
              <a:rPr sz="950" spc="17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thick,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brilliant</a:t>
            </a:r>
            <a:r>
              <a:rPr sz="950" spc="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white</a:t>
            </a:r>
            <a:r>
              <a:rPr sz="950" spc="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milky</a:t>
            </a:r>
            <a:r>
              <a:rPr sz="950" spc="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emulsion</a:t>
            </a:r>
            <a:r>
              <a:rPr sz="950" spc="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upon</a:t>
            </a:r>
            <a:r>
              <a:rPr sz="950" spc="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water</a:t>
            </a:r>
            <a:r>
              <a:rPr sz="950" spc="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dilution.</a:t>
            </a:r>
            <a:r>
              <a:rPr sz="950" spc="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Powerfully</a:t>
            </a:r>
            <a:r>
              <a:rPr sz="950" spc="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floats</a:t>
            </a:r>
            <a:r>
              <a:rPr sz="950" spc="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20" dirty="0">
                <a:solidFill>
                  <a:srgbClr val="465469"/>
                </a:solidFill>
                <a:latin typeface="Arial MT"/>
                <a:cs typeface="Arial MT"/>
              </a:rPr>
              <a:t>away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micro-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dust</a:t>
            </a:r>
            <a:r>
              <a:rPr sz="950" spc="4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layers</a:t>
            </a:r>
            <a:r>
              <a:rPr sz="950" spc="4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and</a:t>
            </a:r>
            <a:r>
              <a:rPr sz="950" spc="4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greasy</a:t>
            </a:r>
            <a:r>
              <a:rPr sz="950" spc="4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traffic</a:t>
            </a:r>
            <a:r>
              <a:rPr sz="950" spc="42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tracks</a:t>
            </a:r>
            <a:r>
              <a:rPr sz="950" spc="4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while</a:t>
            </a:r>
            <a:r>
              <a:rPr sz="950" spc="4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filling</a:t>
            </a:r>
            <a:r>
              <a:rPr sz="950" spc="4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commercial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premises</a:t>
            </a:r>
            <a:r>
              <a:rPr sz="950" spc="15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with</a:t>
            </a:r>
            <a:r>
              <a:rPr sz="950" spc="15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</a:t>
            </a:r>
            <a:r>
              <a:rPr sz="950" spc="15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crisp,</a:t>
            </a:r>
            <a:r>
              <a:rPr sz="950" spc="15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aromatic</a:t>
            </a:r>
            <a:r>
              <a:rPr sz="950" spc="15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pine</a:t>
            </a:r>
            <a:r>
              <a:rPr sz="950" spc="15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breeze</a:t>
            </a:r>
            <a:r>
              <a:rPr sz="950" spc="15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that</a:t>
            </a:r>
            <a:r>
              <a:rPr sz="950" spc="15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effectively</a:t>
            </a:r>
            <a:r>
              <a:rPr sz="950" spc="15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neutralizes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ambient sour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odors.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93389" y="5926747"/>
            <a:ext cx="3781425" cy="43624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Portfolio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Index</a:t>
            </a:r>
            <a:r>
              <a:rPr sz="900" b="1" spc="-2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02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2.</a:t>
            </a:r>
            <a:r>
              <a:rPr sz="1300" b="1" spc="-3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Heavy-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Duty</a:t>
            </a:r>
            <a:r>
              <a:rPr sz="1300" b="1" spc="-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Industrial</a:t>
            </a:r>
            <a:r>
              <a:rPr sz="1300" b="1" spc="-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Surface</a:t>
            </a:r>
            <a:r>
              <a:rPr sz="1300" b="1" spc="-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Liquid</a:t>
            </a:r>
            <a:r>
              <a:rPr sz="1300" b="1" spc="-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Stripper</a:t>
            </a:r>
            <a:endParaRPr sz="13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906089" y="6450195"/>
            <a:ext cx="3924935" cy="215265"/>
          </a:xfrm>
          <a:custGeom>
            <a:avLst/>
            <a:gdLst/>
            <a:ahLst/>
            <a:cxnLst/>
            <a:rect l="l" t="t" r="r" b="b"/>
            <a:pathLst>
              <a:path w="3924934" h="215265">
                <a:moveTo>
                  <a:pt x="3905335" y="214875"/>
                </a:moveTo>
                <a:lnTo>
                  <a:pt x="19050" y="214875"/>
                </a:lnTo>
                <a:lnTo>
                  <a:pt x="11653" y="213371"/>
                </a:lnTo>
                <a:lnTo>
                  <a:pt x="5595" y="209279"/>
                </a:lnTo>
                <a:lnTo>
                  <a:pt x="1503" y="203221"/>
                </a:lnTo>
                <a:lnTo>
                  <a:pt x="0" y="195825"/>
                </a:lnTo>
                <a:lnTo>
                  <a:pt x="0" y="19050"/>
                </a:lnTo>
                <a:lnTo>
                  <a:pt x="1503" y="11653"/>
                </a:lnTo>
                <a:lnTo>
                  <a:pt x="5595" y="5595"/>
                </a:lnTo>
                <a:lnTo>
                  <a:pt x="11653" y="1503"/>
                </a:lnTo>
                <a:lnTo>
                  <a:pt x="19050" y="0"/>
                </a:lnTo>
                <a:lnTo>
                  <a:pt x="3905335" y="0"/>
                </a:lnTo>
                <a:lnTo>
                  <a:pt x="3912732" y="1503"/>
                </a:lnTo>
                <a:lnTo>
                  <a:pt x="3918789" y="5595"/>
                </a:lnTo>
                <a:lnTo>
                  <a:pt x="3922882" y="11653"/>
                </a:lnTo>
                <a:lnTo>
                  <a:pt x="3924385" y="19050"/>
                </a:lnTo>
                <a:lnTo>
                  <a:pt x="3924385" y="195825"/>
                </a:lnTo>
                <a:lnTo>
                  <a:pt x="3922882" y="203221"/>
                </a:lnTo>
                <a:lnTo>
                  <a:pt x="3918789" y="209279"/>
                </a:lnTo>
                <a:lnTo>
                  <a:pt x="3912732" y="213371"/>
                </a:lnTo>
                <a:lnTo>
                  <a:pt x="3905335" y="21487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001389" y="6471495"/>
            <a:ext cx="3726815" cy="13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COMMERCIAL</a:t>
            </a:r>
            <a:r>
              <a:rPr sz="750" b="1" spc="29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BAYS,</a:t>
            </a:r>
            <a:r>
              <a:rPr sz="750" b="1" spc="30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GARAGE</a:t>
            </a:r>
            <a:r>
              <a:rPr sz="750" b="1" spc="30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FLOORS,</a:t>
            </a:r>
            <a:r>
              <a:rPr sz="750" b="1" spc="30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CONCRETE,</a:t>
            </a:r>
            <a:r>
              <a:rPr sz="750" b="1" spc="30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OUTDOOR</a:t>
            </a:r>
            <a:r>
              <a:rPr sz="750" b="1" spc="29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-10" dirty="0">
                <a:solidFill>
                  <a:srgbClr val="465469"/>
                </a:solidFill>
                <a:latin typeface="Arial"/>
                <a:cs typeface="Arial"/>
              </a:rPr>
              <a:t>DRAINS</a:t>
            </a:r>
            <a:endParaRPr sz="7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893389" y="6751611"/>
            <a:ext cx="3950335" cy="797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3300"/>
              </a:lnSpc>
              <a:spcBef>
                <a:spcPts val="100"/>
              </a:spcBef>
            </a:pP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</a:t>
            </a:r>
            <a:r>
              <a:rPr sz="950" spc="125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rugged,</a:t>
            </a:r>
            <a:r>
              <a:rPr sz="950" spc="130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commercial-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strength</a:t>
            </a:r>
            <a:r>
              <a:rPr sz="950" spc="125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alkaline</a:t>
            </a:r>
            <a:r>
              <a:rPr sz="950" spc="130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stripping</a:t>
            </a:r>
            <a:r>
              <a:rPr sz="950" spc="125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agent</a:t>
            </a:r>
            <a:r>
              <a:rPr sz="950" spc="125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specifically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engineered</a:t>
            </a:r>
            <a:r>
              <a:rPr sz="950" spc="6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to</a:t>
            </a:r>
            <a:r>
              <a:rPr sz="950" spc="6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rapidly</a:t>
            </a:r>
            <a:r>
              <a:rPr sz="950" spc="6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break</a:t>
            </a:r>
            <a:r>
              <a:rPr sz="950" spc="6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down</a:t>
            </a:r>
            <a:r>
              <a:rPr sz="950" spc="6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dense</a:t>
            </a:r>
            <a:r>
              <a:rPr sz="950" spc="6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carbonaceous</a:t>
            </a:r>
            <a:r>
              <a:rPr sz="950" spc="6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grease</a:t>
            </a:r>
            <a:r>
              <a:rPr sz="950" spc="6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deposits,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motor</a:t>
            </a:r>
            <a:r>
              <a:rPr sz="950" spc="29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oil</a:t>
            </a:r>
            <a:r>
              <a:rPr sz="950" spc="29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residue,</a:t>
            </a:r>
            <a:r>
              <a:rPr sz="950" spc="29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and</a:t>
            </a:r>
            <a:r>
              <a:rPr sz="950" spc="29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stubborn</a:t>
            </a:r>
            <a:r>
              <a:rPr sz="950" spc="29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20" dirty="0">
                <a:solidFill>
                  <a:srgbClr val="465469"/>
                </a:solidFill>
                <a:latin typeface="Arial MT"/>
                <a:cs typeface="Arial MT"/>
              </a:rPr>
              <a:t>weather-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baked</a:t>
            </a:r>
            <a:r>
              <a:rPr sz="950" spc="29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exterior</a:t>
            </a:r>
            <a:r>
              <a:rPr sz="950" spc="29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muck</a:t>
            </a:r>
            <a:r>
              <a:rPr sz="950" spc="29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layers.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Restores</a:t>
            </a:r>
            <a:r>
              <a:rPr sz="950" spc="-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concrete</a:t>
            </a:r>
            <a:r>
              <a:rPr sz="950" spc="-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substrates</a:t>
            </a:r>
            <a:r>
              <a:rPr sz="950" spc="-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to</a:t>
            </a:r>
            <a:r>
              <a:rPr sz="950" spc="-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baseline</a:t>
            </a:r>
            <a:r>
              <a:rPr sz="950" spc="-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safety</a:t>
            </a:r>
            <a:r>
              <a:rPr sz="950" spc="-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specs.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19999" y="9935025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729524" y="2156625"/>
            <a:ext cx="1728470" cy="2592070"/>
            <a:chOff x="729524" y="2156625"/>
            <a:chExt cx="1728470" cy="2592070"/>
          </a:xfrm>
        </p:grpSpPr>
        <p:sp>
          <p:nvSpPr>
            <p:cNvPr id="14" name="object 14"/>
            <p:cNvSpPr/>
            <p:nvPr/>
          </p:nvSpPr>
          <p:spPr>
            <a:xfrm>
              <a:off x="729524" y="2156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29524" y="2156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686585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2515800"/>
                  </a:lnTo>
                  <a:lnTo>
                    <a:pt x="14786" y="2541688"/>
                  </a:lnTo>
                  <a:lnTo>
                    <a:pt x="29110" y="2562889"/>
                  </a:lnTo>
                  <a:lnTo>
                    <a:pt x="50311" y="2577214"/>
                  </a:lnTo>
                  <a:lnTo>
                    <a:pt x="76200" y="2582475"/>
                  </a:lnTo>
                  <a:lnTo>
                    <a:pt x="1686585" y="2582475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  <a:path w="1728470" h="2592070">
                  <a:moveTo>
                    <a:pt x="1686585" y="2582475"/>
                  </a:moveTo>
                  <a:lnTo>
                    <a:pt x="1651800" y="2582475"/>
                  </a:lnTo>
                  <a:lnTo>
                    <a:pt x="1677688" y="2577214"/>
                  </a:lnTo>
                  <a:lnTo>
                    <a:pt x="1698889" y="2562889"/>
                  </a:lnTo>
                  <a:lnTo>
                    <a:pt x="1713213" y="2541688"/>
                  </a:lnTo>
                  <a:lnTo>
                    <a:pt x="1718475" y="2515800"/>
                  </a:lnTo>
                  <a:lnTo>
                    <a:pt x="1718475" y="76200"/>
                  </a:lnTo>
                  <a:lnTo>
                    <a:pt x="1713213" y="50311"/>
                  </a:lnTo>
                  <a:lnTo>
                    <a:pt x="1698889" y="29110"/>
                  </a:lnTo>
                  <a:lnTo>
                    <a:pt x="1677688" y="14786"/>
                  </a:lnTo>
                  <a:lnTo>
                    <a:pt x="1651800" y="9525"/>
                  </a:lnTo>
                  <a:lnTo>
                    <a:pt x="1686585" y="9525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6585" y="2582475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799996" y="2310152"/>
              <a:ext cx="360045" cy="216535"/>
            </a:xfrm>
            <a:custGeom>
              <a:avLst/>
              <a:gdLst/>
              <a:ahLst/>
              <a:cxnLst/>
              <a:rect l="l" t="t" r="r" b="b"/>
              <a:pathLst>
                <a:path w="360044" h="216535">
                  <a:moveTo>
                    <a:pt x="359994" y="0"/>
                  </a:moveTo>
                  <a:lnTo>
                    <a:pt x="0" y="0"/>
                  </a:lnTo>
                  <a:lnTo>
                    <a:pt x="0" y="216001"/>
                  </a:lnTo>
                  <a:lnTo>
                    <a:pt x="19050" y="216001"/>
                  </a:lnTo>
                  <a:lnTo>
                    <a:pt x="19050" y="19050"/>
                  </a:lnTo>
                  <a:lnTo>
                    <a:pt x="340944" y="19050"/>
                  </a:lnTo>
                  <a:lnTo>
                    <a:pt x="340944" y="216001"/>
                  </a:lnTo>
                  <a:lnTo>
                    <a:pt x="359994" y="216001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39049" y="2435100"/>
              <a:ext cx="1709420" cy="2304415"/>
            </a:xfrm>
            <a:custGeom>
              <a:avLst/>
              <a:gdLst/>
              <a:ahLst/>
              <a:cxnLst/>
              <a:rect l="l" t="t" r="r" b="b"/>
              <a:pathLst>
                <a:path w="1709420" h="2304415">
                  <a:moveTo>
                    <a:pt x="1632750" y="2304000"/>
                  </a:moveTo>
                  <a:lnTo>
                    <a:pt x="76200" y="2304000"/>
                  </a:lnTo>
                  <a:lnTo>
                    <a:pt x="46612" y="2297987"/>
                  </a:lnTo>
                  <a:lnTo>
                    <a:pt x="22383" y="2281616"/>
                  </a:lnTo>
                  <a:lnTo>
                    <a:pt x="6012" y="2257387"/>
                  </a:lnTo>
                  <a:lnTo>
                    <a:pt x="0" y="2227800"/>
                  </a:lnTo>
                  <a:lnTo>
                    <a:pt x="0" y="432000"/>
                  </a:lnTo>
                  <a:lnTo>
                    <a:pt x="2547" y="385100"/>
                  </a:lnTo>
                  <a:lnTo>
                    <a:pt x="10009" y="339622"/>
                  </a:lnTo>
                  <a:lnTo>
                    <a:pt x="22118" y="295833"/>
                  </a:lnTo>
                  <a:lnTo>
                    <a:pt x="38604" y="254003"/>
                  </a:lnTo>
                  <a:lnTo>
                    <a:pt x="59200" y="214400"/>
                  </a:lnTo>
                  <a:lnTo>
                    <a:pt x="83635" y="177292"/>
                  </a:lnTo>
                  <a:lnTo>
                    <a:pt x="111641" y="142950"/>
                  </a:lnTo>
                  <a:lnTo>
                    <a:pt x="142950" y="111641"/>
                  </a:lnTo>
                  <a:lnTo>
                    <a:pt x="177292" y="83635"/>
                  </a:lnTo>
                  <a:lnTo>
                    <a:pt x="214400" y="59200"/>
                  </a:lnTo>
                  <a:lnTo>
                    <a:pt x="254003" y="38604"/>
                  </a:lnTo>
                  <a:lnTo>
                    <a:pt x="295833" y="22118"/>
                  </a:lnTo>
                  <a:lnTo>
                    <a:pt x="339622" y="10009"/>
                  </a:lnTo>
                  <a:lnTo>
                    <a:pt x="385100" y="2547"/>
                  </a:lnTo>
                  <a:lnTo>
                    <a:pt x="432000" y="0"/>
                  </a:lnTo>
                  <a:lnTo>
                    <a:pt x="1670850" y="0"/>
                  </a:lnTo>
                  <a:lnTo>
                    <a:pt x="1685643" y="3006"/>
                  </a:lnTo>
                  <a:lnTo>
                    <a:pt x="1697758" y="11191"/>
                  </a:lnTo>
                  <a:lnTo>
                    <a:pt x="1705943" y="23306"/>
                  </a:lnTo>
                  <a:lnTo>
                    <a:pt x="1708950" y="38100"/>
                  </a:lnTo>
                  <a:lnTo>
                    <a:pt x="1708950" y="2227800"/>
                  </a:lnTo>
                  <a:lnTo>
                    <a:pt x="1702937" y="2257387"/>
                  </a:lnTo>
                  <a:lnTo>
                    <a:pt x="1686566" y="2281616"/>
                  </a:lnTo>
                  <a:lnTo>
                    <a:pt x="1662337" y="2297987"/>
                  </a:lnTo>
                  <a:lnTo>
                    <a:pt x="1632750" y="2304000"/>
                  </a:lnTo>
                  <a:close/>
                </a:path>
              </a:pathLst>
            </a:custGeom>
            <a:solidFill>
              <a:srgbClr val="EBFD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66346" y="2435100"/>
              <a:ext cx="1570990" cy="134620"/>
            </a:xfrm>
            <a:custGeom>
              <a:avLst/>
              <a:gdLst/>
              <a:ahLst/>
              <a:cxnLst/>
              <a:rect l="l" t="t" r="r" b="b"/>
              <a:pathLst>
                <a:path w="1570989" h="134619">
                  <a:moveTo>
                    <a:pt x="6847" y="134143"/>
                  </a:moveTo>
                  <a:lnTo>
                    <a:pt x="50090" y="83573"/>
                  </a:lnTo>
                  <a:lnTo>
                    <a:pt x="87104" y="59200"/>
                  </a:lnTo>
                  <a:lnTo>
                    <a:pt x="126707" y="38604"/>
                  </a:lnTo>
                  <a:lnTo>
                    <a:pt x="168537" y="22118"/>
                  </a:lnTo>
                  <a:lnTo>
                    <a:pt x="212326" y="10009"/>
                  </a:lnTo>
                  <a:lnTo>
                    <a:pt x="257804" y="2547"/>
                  </a:lnTo>
                  <a:lnTo>
                    <a:pt x="304704" y="0"/>
                  </a:lnTo>
                  <a:lnTo>
                    <a:pt x="1543554" y="0"/>
                  </a:lnTo>
                  <a:lnTo>
                    <a:pt x="1558347" y="3006"/>
                  </a:lnTo>
                  <a:lnTo>
                    <a:pt x="1570462" y="11191"/>
                  </a:lnTo>
                  <a:lnTo>
                    <a:pt x="1562604" y="19050"/>
                  </a:lnTo>
                  <a:lnTo>
                    <a:pt x="304704" y="19050"/>
                  </a:lnTo>
                  <a:lnTo>
                    <a:pt x="254506" y="21841"/>
                  </a:lnTo>
                  <a:lnTo>
                    <a:pt x="205961" y="30005"/>
                  </a:lnTo>
                  <a:lnTo>
                    <a:pt x="159399" y="43226"/>
                  </a:lnTo>
                  <a:lnTo>
                    <a:pt x="115152" y="61187"/>
                  </a:lnTo>
                  <a:lnTo>
                    <a:pt x="73550" y="83573"/>
                  </a:lnTo>
                  <a:lnTo>
                    <a:pt x="34924" y="110067"/>
                  </a:lnTo>
                  <a:lnTo>
                    <a:pt x="6847" y="134143"/>
                  </a:lnTo>
                  <a:close/>
                </a:path>
                <a:path w="1570989" h="134619">
                  <a:moveTo>
                    <a:pt x="1560405" y="21248"/>
                  </a:moveTo>
                  <a:lnTo>
                    <a:pt x="1558347" y="20553"/>
                  </a:lnTo>
                  <a:lnTo>
                    <a:pt x="1543554" y="19050"/>
                  </a:lnTo>
                  <a:lnTo>
                    <a:pt x="1562604" y="19050"/>
                  </a:lnTo>
                  <a:lnTo>
                    <a:pt x="1560405" y="21248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9049" y="2865441"/>
              <a:ext cx="1709420" cy="1873885"/>
            </a:xfrm>
            <a:custGeom>
              <a:avLst/>
              <a:gdLst/>
              <a:ahLst/>
              <a:cxnLst/>
              <a:rect l="l" t="t" r="r" b="b"/>
              <a:pathLst>
                <a:path w="1709420" h="1873885">
                  <a:moveTo>
                    <a:pt x="1632750" y="1873659"/>
                  </a:moveTo>
                  <a:lnTo>
                    <a:pt x="76200" y="1873659"/>
                  </a:lnTo>
                  <a:lnTo>
                    <a:pt x="46612" y="1867646"/>
                  </a:lnTo>
                  <a:lnTo>
                    <a:pt x="22383" y="1851275"/>
                  </a:lnTo>
                  <a:lnTo>
                    <a:pt x="6012" y="1827046"/>
                  </a:lnTo>
                  <a:lnTo>
                    <a:pt x="0" y="1797459"/>
                  </a:lnTo>
                  <a:lnTo>
                    <a:pt x="0" y="1658"/>
                  </a:lnTo>
                  <a:lnTo>
                    <a:pt x="100" y="6"/>
                  </a:lnTo>
                  <a:lnTo>
                    <a:pt x="1708950" y="0"/>
                  </a:lnTo>
                  <a:lnTo>
                    <a:pt x="1708950" y="1797459"/>
                  </a:lnTo>
                  <a:lnTo>
                    <a:pt x="1702937" y="1827046"/>
                  </a:lnTo>
                  <a:lnTo>
                    <a:pt x="1686566" y="1851275"/>
                  </a:lnTo>
                  <a:lnTo>
                    <a:pt x="1662337" y="1867646"/>
                  </a:lnTo>
                  <a:lnTo>
                    <a:pt x="1632750" y="1873659"/>
                  </a:lnTo>
                  <a:close/>
                </a:path>
              </a:pathLst>
            </a:custGeom>
            <a:solidFill>
              <a:srgbClr val="0FB880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19050" y="2670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5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3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353" y="368384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8993" y="840693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19050" y="2670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5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3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249" y="371189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6117" y="19050"/>
                  </a:lnTo>
                  <a:lnTo>
                    <a:pt x="216000" y="19050"/>
                  </a:lnTo>
                  <a:lnTo>
                    <a:pt x="186997" y="23548"/>
                  </a:lnTo>
                  <a:lnTo>
                    <a:pt x="133165" y="57583"/>
                  </a:lnTo>
                  <a:lnTo>
                    <a:pt x="86968" y="120658"/>
                  </a:lnTo>
                  <a:lnTo>
                    <a:pt x="67510" y="161457"/>
                  </a:lnTo>
                  <a:lnTo>
                    <a:pt x="50893" y="207561"/>
                  </a:lnTo>
                  <a:lnTo>
                    <a:pt x="37428" y="258319"/>
                  </a:lnTo>
                  <a:lnTo>
                    <a:pt x="27425" y="313079"/>
                  </a:lnTo>
                  <a:lnTo>
                    <a:pt x="21195" y="371189"/>
                  </a:lnTo>
                  <a:lnTo>
                    <a:pt x="19050" y="432000"/>
                  </a:lnTo>
                  <a:lnTo>
                    <a:pt x="21195" y="492810"/>
                  </a:lnTo>
                  <a:lnTo>
                    <a:pt x="27425" y="550920"/>
                  </a:lnTo>
                  <a:lnTo>
                    <a:pt x="37428" y="605681"/>
                  </a:lnTo>
                  <a:lnTo>
                    <a:pt x="50893" y="656438"/>
                  </a:lnTo>
                  <a:lnTo>
                    <a:pt x="67510" y="702542"/>
                  </a:lnTo>
                  <a:lnTo>
                    <a:pt x="86968" y="743341"/>
                  </a:lnTo>
                  <a:lnTo>
                    <a:pt x="108957" y="778183"/>
                  </a:lnTo>
                  <a:lnTo>
                    <a:pt x="159282" y="827389"/>
                  </a:lnTo>
                  <a:lnTo>
                    <a:pt x="216000" y="844950"/>
                  </a:lnTo>
                  <a:lnTo>
                    <a:pt x="426117" y="844950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  <a:path w="432434" h="864235">
                  <a:moveTo>
                    <a:pt x="426117" y="844950"/>
                  </a:moveTo>
                  <a:lnTo>
                    <a:pt x="393900" y="844950"/>
                  </a:lnTo>
                  <a:lnTo>
                    <a:pt x="401296" y="843446"/>
                  </a:lnTo>
                  <a:lnTo>
                    <a:pt x="407354" y="839354"/>
                  </a:lnTo>
                  <a:lnTo>
                    <a:pt x="411446" y="833296"/>
                  </a:lnTo>
                  <a:lnTo>
                    <a:pt x="412950" y="825900"/>
                  </a:lnTo>
                  <a:lnTo>
                    <a:pt x="412950" y="38100"/>
                  </a:lnTo>
                  <a:lnTo>
                    <a:pt x="411446" y="30703"/>
                  </a:lnTo>
                  <a:lnTo>
                    <a:pt x="407354" y="24645"/>
                  </a:lnTo>
                  <a:lnTo>
                    <a:pt x="401296" y="20553"/>
                  </a:lnTo>
                  <a:lnTo>
                    <a:pt x="393900" y="19050"/>
                  </a:lnTo>
                  <a:lnTo>
                    <a:pt x="426117" y="19050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9042" y="840451"/>
                  </a:lnTo>
                  <a:lnTo>
                    <a:pt x="428993" y="840693"/>
                  </a:lnTo>
                  <a:lnTo>
                    <a:pt x="426117" y="84495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764000" y="2166150"/>
              <a:ext cx="432434" cy="144145"/>
            </a:xfrm>
            <a:custGeom>
              <a:avLst/>
              <a:gdLst/>
              <a:ahLst/>
              <a:cxnLst/>
              <a:rect l="l" t="t" r="r" b="b"/>
              <a:pathLst>
                <a:path w="432435" h="144144">
                  <a:moveTo>
                    <a:pt x="427713" y="144000"/>
                  </a:moveTo>
                  <a:lnTo>
                    <a:pt x="4286" y="144000"/>
                  </a:lnTo>
                  <a:lnTo>
                    <a:pt x="0" y="139713"/>
                  </a:lnTo>
                  <a:lnTo>
                    <a:pt x="0" y="4286"/>
                  </a:lnTo>
                  <a:lnTo>
                    <a:pt x="4286" y="0"/>
                  </a:lnTo>
                  <a:lnTo>
                    <a:pt x="427713" y="0"/>
                  </a:lnTo>
                  <a:lnTo>
                    <a:pt x="432000" y="4286"/>
                  </a:lnTo>
                  <a:lnTo>
                    <a:pt x="432000" y="139713"/>
                  </a:lnTo>
                  <a:lnTo>
                    <a:pt x="427713" y="144000"/>
                  </a:lnTo>
                  <a:close/>
                </a:path>
              </a:pathLst>
            </a:custGeom>
            <a:solidFill>
              <a:srgbClr val="334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404000" y="2939100"/>
              <a:ext cx="900430" cy="1584325"/>
            </a:xfrm>
            <a:custGeom>
              <a:avLst/>
              <a:gdLst/>
              <a:ahLst/>
              <a:cxnLst/>
              <a:rect l="l" t="t" r="r" b="b"/>
              <a:pathLst>
                <a:path w="900430" h="1584325">
                  <a:moveTo>
                    <a:pt x="871425" y="1584000"/>
                  </a:moveTo>
                  <a:lnTo>
                    <a:pt x="28575" y="1584000"/>
                  </a:ln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871425" y="0"/>
                  </a:lnTo>
                  <a:lnTo>
                    <a:pt x="882520" y="2254"/>
                  </a:lnTo>
                  <a:lnTo>
                    <a:pt x="891606" y="8393"/>
                  </a:lnTo>
                  <a:lnTo>
                    <a:pt x="897745" y="17479"/>
                  </a:lnTo>
                  <a:lnTo>
                    <a:pt x="900000" y="28575"/>
                  </a:lnTo>
                  <a:lnTo>
                    <a:pt x="900000" y="1555425"/>
                  </a:lnTo>
                  <a:lnTo>
                    <a:pt x="897745" y="1566520"/>
                  </a:lnTo>
                  <a:lnTo>
                    <a:pt x="891606" y="1575606"/>
                  </a:lnTo>
                  <a:lnTo>
                    <a:pt x="882520" y="1581745"/>
                  </a:lnTo>
                  <a:lnTo>
                    <a:pt x="871425" y="1584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404000" y="2939100"/>
              <a:ext cx="28575" cy="1584325"/>
            </a:xfrm>
            <a:custGeom>
              <a:avLst/>
              <a:gdLst/>
              <a:ahLst/>
              <a:cxnLst/>
              <a:rect l="l" t="t" r="r" b="b"/>
              <a:pathLst>
                <a:path w="28575" h="1584325">
                  <a:moveTo>
                    <a:pt x="28575" y="1584000"/>
                  </a:move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28575" y="1584000"/>
                  </a:lnTo>
                  <a:close/>
                </a:path>
              </a:pathLst>
            </a:custGeom>
            <a:solidFill>
              <a:srgbClr val="0FB8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729524" y="5972625"/>
            <a:ext cx="1728470" cy="2592070"/>
            <a:chOff x="729524" y="5972625"/>
            <a:chExt cx="1728470" cy="2592070"/>
          </a:xfrm>
        </p:grpSpPr>
        <p:sp>
          <p:nvSpPr>
            <p:cNvPr id="26" name="object 26"/>
            <p:cNvSpPr/>
            <p:nvPr/>
          </p:nvSpPr>
          <p:spPr>
            <a:xfrm>
              <a:off x="729524" y="5972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29524" y="5972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686585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2515800"/>
                  </a:lnTo>
                  <a:lnTo>
                    <a:pt x="14786" y="2541688"/>
                  </a:lnTo>
                  <a:lnTo>
                    <a:pt x="29110" y="2562889"/>
                  </a:lnTo>
                  <a:lnTo>
                    <a:pt x="50311" y="2577214"/>
                  </a:lnTo>
                  <a:lnTo>
                    <a:pt x="76200" y="2582475"/>
                  </a:lnTo>
                  <a:lnTo>
                    <a:pt x="1686585" y="2582475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  <a:path w="1728470" h="2592070">
                  <a:moveTo>
                    <a:pt x="1686585" y="2582475"/>
                  </a:moveTo>
                  <a:lnTo>
                    <a:pt x="1651800" y="2582475"/>
                  </a:lnTo>
                  <a:lnTo>
                    <a:pt x="1677688" y="2577214"/>
                  </a:lnTo>
                  <a:lnTo>
                    <a:pt x="1698889" y="2562889"/>
                  </a:lnTo>
                  <a:lnTo>
                    <a:pt x="1713213" y="2541688"/>
                  </a:lnTo>
                  <a:lnTo>
                    <a:pt x="1718475" y="2515800"/>
                  </a:lnTo>
                  <a:lnTo>
                    <a:pt x="1718475" y="76200"/>
                  </a:lnTo>
                  <a:lnTo>
                    <a:pt x="1713213" y="50311"/>
                  </a:lnTo>
                  <a:lnTo>
                    <a:pt x="1698889" y="29110"/>
                  </a:lnTo>
                  <a:lnTo>
                    <a:pt x="1677688" y="14786"/>
                  </a:lnTo>
                  <a:lnTo>
                    <a:pt x="1651800" y="9525"/>
                  </a:lnTo>
                  <a:lnTo>
                    <a:pt x="1686585" y="9525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6585" y="2582475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799996" y="6126159"/>
              <a:ext cx="360045" cy="216535"/>
            </a:xfrm>
            <a:custGeom>
              <a:avLst/>
              <a:gdLst/>
              <a:ahLst/>
              <a:cxnLst/>
              <a:rect l="l" t="t" r="r" b="b"/>
              <a:pathLst>
                <a:path w="360044" h="216535">
                  <a:moveTo>
                    <a:pt x="359994" y="0"/>
                  </a:moveTo>
                  <a:lnTo>
                    <a:pt x="0" y="0"/>
                  </a:lnTo>
                  <a:lnTo>
                    <a:pt x="0" y="216001"/>
                  </a:lnTo>
                  <a:lnTo>
                    <a:pt x="19050" y="216001"/>
                  </a:lnTo>
                  <a:lnTo>
                    <a:pt x="19050" y="19050"/>
                  </a:lnTo>
                  <a:lnTo>
                    <a:pt x="340944" y="19050"/>
                  </a:lnTo>
                  <a:lnTo>
                    <a:pt x="340944" y="216001"/>
                  </a:lnTo>
                  <a:lnTo>
                    <a:pt x="359994" y="216001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39049" y="6251100"/>
              <a:ext cx="1709420" cy="2304415"/>
            </a:xfrm>
            <a:custGeom>
              <a:avLst/>
              <a:gdLst/>
              <a:ahLst/>
              <a:cxnLst/>
              <a:rect l="l" t="t" r="r" b="b"/>
              <a:pathLst>
                <a:path w="1709420" h="2304415">
                  <a:moveTo>
                    <a:pt x="1632750" y="2304000"/>
                  </a:moveTo>
                  <a:lnTo>
                    <a:pt x="76200" y="2304000"/>
                  </a:lnTo>
                  <a:lnTo>
                    <a:pt x="46612" y="2297987"/>
                  </a:lnTo>
                  <a:lnTo>
                    <a:pt x="22383" y="2281616"/>
                  </a:lnTo>
                  <a:lnTo>
                    <a:pt x="6012" y="2257387"/>
                  </a:lnTo>
                  <a:lnTo>
                    <a:pt x="0" y="2227800"/>
                  </a:lnTo>
                  <a:lnTo>
                    <a:pt x="0" y="432000"/>
                  </a:lnTo>
                  <a:lnTo>
                    <a:pt x="2547" y="385100"/>
                  </a:lnTo>
                  <a:lnTo>
                    <a:pt x="10009" y="339622"/>
                  </a:lnTo>
                  <a:lnTo>
                    <a:pt x="22118" y="295833"/>
                  </a:lnTo>
                  <a:lnTo>
                    <a:pt x="38604" y="254003"/>
                  </a:lnTo>
                  <a:lnTo>
                    <a:pt x="59200" y="214400"/>
                  </a:lnTo>
                  <a:lnTo>
                    <a:pt x="83635" y="177292"/>
                  </a:lnTo>
                  <a:lnTo>
                    <a:pt x="111641" y="142950"/>
                  </a:lnTo>
                  <a:lnTo>
                    <a:pt x="142950" y="111641"/>
                  </a:lnTo>
                  <a:lnTo>
                    <a:pt x="177292" y="83635"/>
                  </a:lnTo>
                  <a:lnTo>
                    <a:pt x="214400" y="59199"/>
                  </a:lnTo>
                  <a:lnTo>
                    <a:pt x="254003" y="38604"/>
                  </a:lnTo>
                  <a:lnTo>
                    <a:pt x="295833" y="22118"/>
                  </a:lnTo>
                  <a:lnTo>
                    <a:pt x="339622" y="10009"/>
                  </a:lnTo>
                  <a:lnTo>
                    <a:pt x="385100" y="2547"/>
                  </a:lnTo>
                  <a:lnTo>
                    <a:pt x="432000" y="0"/>
                  </a:lnTo>
                  <a:lnTo>
                    <a:pt x="1670850" y="0"/>
                  </a:lnTo>
                  <a:lnTo>
                    <a:pt x="1685643" y="3006"/>
                  </a:lnTo>
                  <a:lnTo>
                    <a:pt x="1697758" y="11191"/>
                  </a:lnTo>
                  <a:lnTo>
                    <a:pt x="1705943" y="23306"/>
                  </a:lnTo>
                  <a:lnTo>
                    <a:pt x="1708950" y="38100"/>
                  </a:lnTo>
                  <a:lnTo>
                    <a:pt x="1708950" y="2227800"/>
                  </a:lnTo>
                  <a:lnTo>
                    <a:pt x="1702937" y="2257387"/>
                  </a:lnTo>
                  <a:lnTo>
                    <a:pt x="1686566" y="2281616"/>
                  </a:lnTo>
                  <a:lnTo>
                    <a:pt x="1662337" y="2297987"/>
                  </a:lnTo>
                  <a:lnTo>
                    <a:pt x="1632750" y="2304000"/>
                  </a:lnTo>
                  <a:close/>
                </a:path>
              </a:pathLst>
            </a:custGeom>
            <a:solidFill>
              <a:srgbClr val="FFF6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66346" y="6251100"/>
              <a:ext cx="1570990" cy="134620"/>
            </a:xfrm>
            <a:custGeom>
              <a:avLst/>
              <a:gdLst/>
              <a:ahLst/>
              <a:cxnLst/>
              <a:rect l="l" t="t" r="r" b="b"/>
              <a:pathLst>
                <a:path w="1570989" h="134620">
                  <a:moveTo>
                    <a:pt x="6847" y="134143"/>
                  </a:moveTo>
                  <a:lnTo>
                    <a:pt x="50090" y="83573"/>
                  </a:lnTo>
                  <a:lnTo>
                    <a:pt x="87104" y="59200"/>
                  </a:lnTo>
                  <a:lnTo>
                    <a:pt x="126707" y="38604"/>
                  </a:lnTo>
                  <a:lnTo>
                    <a:pt x="168537" y="22118"/>
                  </a:lnTo>
                  <a:lnTo>
                    <a:pt x="212326" y="10009"/>
                  </a:lnTo>
                  <a:lnTo>
                    <a:pt x="257804" y="2547"/>
                  </a:lnTo>
                  <a:lnTo>
                    <a:pt x="304704" y="0"/>
                  </a:lnTo>
                  <a:lnTo>
                    <a:pt x="1543554" y="0"/>
                  </a:lnTo>
                  <a:lnTo>
                    <a:pt x="1558347" y="3006"/>
                  </a:lnTo>
                  <a:lnTo>
                    <a:pt x="1570462" y="11191"/>
                  </a:lnTo>
                  <a:lnTo>
                    <a:pt x="1562604" y="19050"/>
                  </a:lnTo>
                  <a:lnTo>
                    <a:pt x="304704" y="19050"/>
                  </a:lnTo>
                  <a:lnTo>
                    <a:pt x="254506" y="21841"/>
                  </a:lnTo>
                  <a:lnTo>
                    <a:pt x="205961" y="30005"/>
                  </a:lnTo>
                  <a:lnTo>
                    <a:pt x="159399" y="43226"/>
                  </a:lnTo>
                  <a:lnTo>
                    <a:pt x="115152" y="61187"/>
                  </a:lnTo>
                  <a:lnTo>
                    <a:pt x="73550" y="83573"/>
                  </a:lnTo>
                  <a:lnTo>
                    <a:pt x="34924" y="110067"/>
                  </a:lnTo>
                  <a:lnTo>
                    <a:pt x="6847" y="134143"/>
                  </a:lnTo>
                  <a:close/>
                </a:path>
                <a:path w="1570989" h="134620">
                  <a:moveTo>
                    <a:pt x="1560405" y="21248"/>
                  </a:moveTo>
                  <a:lnTo>
                    <a:pt x="1558347" y="20553"/>
                  </a:lnTo>
                  <a:lnTo>
                    <a:pt x="1543554" y="19050"/>
                  </a:lnTo>
                  <a:lnTo>
                    <a:pt x="1562604" y="19050"/>
                  </a:lnTo>
                  <a:lnTo>
                    <a:pt x="1560405" y="21248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39049" y="6841388"/>
              <a:ext cx="1709420" cy="1713864"/>
            </a:xfrm>
            <a:custGeom>
              <a:avLst/>
              <a:gdLst/>
              <a:ahLst/>
              <a:cxnLst/>
              <a:rect l="l" t="t" r="r" b="b"/>
              <a:pathLst>
                <a:path w="1709420" h="1713865">
                  <a:moveTo>
                    <a:pt x="1632750" y="1713712"/>
                  </a:moveTo>
                  <a:lnTo>
                    <a:pt x="76200" y="1713712"/>
                  </a:lnTo>
                  <a:lnTo>
                    <a:pt x="46612" y="1707699"/>
                  </a:lnTo>
                  <a:lnTo>
                    <a:pt x="22383" y="1691328"/>
                  </a:lnTo>
                  <a:lnTo>
                    <a:pt x="6012" y="1667099"/>
                  </a:lnTo>
                  <a:lnTo>
                    <a:pt x="0" y="1637512"/>
                  </a:lnTo>
                  <a:lnTo>
                    <a:pt x="0" y="0"/>
                  </a:lnTo>
                  <a:lnTo>
                    <a:pt x="1708950" y="0"/>
                  </a:lnTo>
                  <a:lnTo>
                    <a:pt x="1708950" y="1637512"/>
                  </a:lnTo>
                  <a:lnTo>
                    <a:pt x="1702937" y="1667099"/>
                  </a:lnTo>
                  <a:lnTo>
                    <a:pt x="1686566" y="1691328"/>
                  </a:lnTo>
                  <a:lnTo>
                    <a:pt x="1662337" y="1707699"/>
                  </a:lnTo>
                  <a:lnTo>
                    <a:pt x="1632750" y="1713712"/>
                  </a:lnTo>
                  <a:close/>
                </a:path>
              </a:pathLst>
            </a:custGeom>
            <a:solidFill>
              <a:srgbClr val="F97216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19050" y="6486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4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4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353" y="368384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8993" y="840693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919050" y="6486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4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4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249" y="371189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6117" y="19050"/>
                  </a:lnTo>
                  <a:lnTo>
                    <a:pt x="216000" y="19050"/>
                  </a:lnTo>
                  <a:lnTo>
                    <a:pt x="186997" y="23548"/>
                  </a:lnTo>
                  <a:lnTo>
                    <a:pt x="133165" y="57583"/>
                  </a:lnTo>
                  <a:lnTo>
                    <a:pt x="86968" y="120658"/>
                  </a:lnTo>
                  <a:lnTo>
                    <a:pt x="67510" y="161457"/>
                  </a:lnTo>
                  <a:lnTo>
                    <a:pt x="50893" y="207561"/>
                  </a:lnTo>
                  <a:lnTo>
                    <a:pt x="37428" y="258319"/>
                  </a:lnTo>
                  <a:lnTo>
                    <a:pt x="27425" y="313079"/>
                  </a:lnTo>
                  <a:lnTo>
                    <a:pt x="21195" y="371189"/>
                  </a:lnTo>
                  <a:lnTo>
                    <a:pt x="19050" y="432000"/>
                  </a:lnTo>
                  <a:lnTo>
                    <a:pt x="21195" y="492810"/>
                  </a:lnTo>
                  <a:lnTo>
                    <a:pt x="27425" y="550920"/>
                  </a:lnTo>
                  <a:lnTo>
                    <a:pt x="37428" y="605681"/>
                  </a:lnTo>
                  <a:lnTo>
                    <a:pt x="50893" y="656438"/>
                  </a:lnTo>
                  <a:lnTo>
                    <a:pt x="67510" y="702542"/>
                  </a:lnTo>
                  <a:lnTo>
                    <a:pt x="86968" y="743341"/>
                  </a:lnTo>
                  <a:lnTo>
                    <a:pt x="108957" y="778183"/>
                  </a:lnTo>
                  <a:lnTo>
                    <a:pt x="159282" y="827389"/>
                  </a:lnTo>
                  <a:lnTo>
                    <a:pt x="216000" y="844950"/>
                  </a:lnTo>
                  <a:lnTo>
                    <a:pt x="426117" y="844950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  <a:path w="432434" h="864234">
                  <a:moveTo>
                    <a:pt x="426117" y="844950"/>
                  </a:moveTo>
                  <a:lnTo>
                    <a:pt x="393900" y="844950"/>
                  </a:lnTo>
                  <a:lnTo>
                    <a:pt x="401296" y="843446"/>
                  </a:lnTo>
                  <a:lnTo>
                    <a:pt x="407354" y="839354"/>
                  </a:lnTo>
                  <a:lnTo>
                    <a:pt x="411446" y="833296"/>
                  </a:lnTo>
                  <a:lnTo>
                    <a:pt x="412950" y="825900"/>
                  </a:lnTo>
                  <a:lnTo>
                    <a:pt x="412950" y="38100"/>
                  </a:lnTo>
                  <a:lnTo>
                    <a:pt x="411446" y="30703"/>
                  </a:lnTo>
                  <a:lnTo>
                    <a:pt x="407354" y="24645"/>
                  </a:lnTo>
                  <a:lnTo>
                    <a:pt x="401296" y="20553"/>
                  </a:lnTo>
                  <a:lnTo>
                    <a:pt x="393900" y="19050"/>
                  </a:lnTo>
                  <a:lnTo>
                    <a:pt x="426117" y="19050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9042" y="840451"/>
                  </a:lnTo>
                  <a:lnTo>
                    <a:pt x="428993" y="840693"/>
                  </a:lnTo>
                  <a:lnTo>
                    <a:pt x="426117" y="84495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764000" y="5982150"/>
              <a:ext cx="432434" cy="144145"/>
            </a:xfrm>
            <a:custGeom>
              <a:avLst/>
              <a:gdLst/>
              <a:ahLst/>
              <a:cxnLst/>
              <a:rect l="l" t="t" r="r" b="b"/>
              <a:pathLst>
                <a:path w="432435" h="144145">
                  <a:moveTo>
                    <a:pt x="427713" y="144000"/>
                  </a:moveTo>
                  <a:lnTo>
                    <a:pt x="4286" y="144000"/>
                  </a:lnTo>
                  <a:lnTo>
                    <a:pt x="0" y="139713"/>
                  </a:lnTo>
                  <a:lnTo>
                    <a:pt x="0" y="4286"/>
                  </a:lnTo>
                  <a:lnTo>
                    <a:pt x="4286" y="0"/>
                  </a:lnTo>
                  <a:lnTo>
                    <a:pt x="427713" y="0"/>
                  </a:lnTo>
                  <a:lnTo>
                    <a:pt x="432000" y="4286"/>
                  </a:lnTo>
                  <a:lnTo>
                    <a:pt x="432000" y="139713"/>
                  </a:lnTo>
                  <a:lnTo>
                    <a:pt x="427713" y="144000"/>
                  </a:lnTo>
                  <a:close/>
                </a:path>
              </a:pathLst>
            </a:custGeom>
            <a:solidFill>
              <a:srgbClr val="334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404000" y="6755100"/>
              <a:ext cx="900430" cy="1584325"/>
            </a:xfrm>
            <a:custGeom>
              <a:avLst/>
              <a:gdLst/>
              <a:ahLst/>
              <a:cxnLst/>
              <a:rect l="l" t="t" r="r" b="b"/>
              <a:pathLst>
                <a:path w="900430" h="1584325">
                  <a:moveTo>
                    <a:pt x="871425" y="1584000"/>
                  </a:moveTo>
                  <a:lnTo>
                    <a:pt x="28575" y="1584000"/>
                  </a:ln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871425" y="0"/>
                  </a:lnTo>
                  <a:lnTo>
                    <a:pt x="882520" y="2254"/>
                  </a:lnTo>
                  <a:lnTo>
                    <a:pt x="891606" y="8393"/>
                  </a:lnTo>
                  <a:lnTo>
                    <a:pt x="897745" y="17479"/>
                  </a:lnTo>
                  <a:lnTo>
                    <a:pt x="900000" y="28575"/>
                  </a:lnTo>
                  <a:lnTo>
                    <a:pt x="900000" y="1555425"/>
                  </a:lnTo>
                  <a:lnTo>
                    <a:pt x="897745" y="1566520"/>
                  </a:lnTo>
                  <a:lnTo>
                    <a:pt x="891606" y="1575606"/>
                  </a:lnTo>
                  <a:lnTo>
                    <a:pt x="882520" y="1581745"/>
                  </a:lnTo>
                  <a:lnTo>
                    <a:pt x="871425" y="1584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04000" y="6755100"/>
              <a:ext cx="28575" cy="1584325"/>
            </a:xfrm>
            <a:custGeom>
              <a:avLst/>
              <a:gdLst/>
              <a:ahLst/>
              <a:cxnLst/>
              <a:rect l="l" t="t" r="r" b="b"/>
              <a:pathLst>
                <a:path w="28575" h="1584325">
                  <a:moveTo>
                    <a:pt x="28575" y="1584000"/>
                  </a:move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28575" y="1584000"/>
                  </a:lnTo>
                  <a:close/>
                </a:path>
              </a:pathLst>
            </a:custGeom>
            <a:solidFill>
              <a:srgbClr val="F9721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1723222" y="3317361"/>
            <a:ext cx="29273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10" dirty="0">
                <a:solidFill>
                  <a:srgbClr val="0F162A"/>
                </a:solidFill>
                <a:latin typeface="Arial"/>
                <a:cs typeface="Arial"/>
              </a:rPr>
              <a:t>KLEANIX</a:t>
            </a:r>
            <a:endParaRPr sz="5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491875" y="3373024"/>
            <a:ext cx="405130" cy="535940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400" b="1" spc="-25" dirty="0">
                <a:solidFill>
                  <a:srgbClr val="E6F4E9"/>
                </a:solidFill>
                <a:latin typeface="Arial"/>
                <a:cs typeface="Arial"/>
              </a:rPr>
              <a:t>01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305"/>
              </a:spcBef>
            </a:pPr>
            <a:r>
              <a:rPr sz="450" b="1" spc="-10" dirty="0">
                <a:solidFill>
                  <a:srgbClr val="334154"/>
                </a:solidFill>
                <a:latin typeface="Arial"/>
                <a:cs typeface="Arial"/>
              </a:rPr>
              <a:t>PINE-FRESH</a:t>
            </a:r>
            <a:r>
              <a:rPr sz="450" b="1" spc="500" dirty="0">
                <a:solidFill>
                  <a:srgbClr val="334154"/>
                </a:solidFill>
                <a:latin typeface="Arial"/>
                <a:cs typeface="Arial"/>
              </a:rPr>
              <a:t> </a:t>
            </a:r>
            <a:r>
              <a:rPr sz="450" b="1" spc="-10" dirty="0">
                <a:solidFill>
                  <a:srgbClr val="334154"/>
                </a:solidFill>
                <a:latin typeface="Arial"/>
                <a:cs typeface="Arial"/>
              </a:rPr>
              <a:t>DEODORIZER</a:t>
            </a:r>
            <a:endParaRPr sz="450">
              <a:latin typeface="Arial"/>
              <a:cs typeface="Arial"/>
            </a:endParaRPr>
          </a:p>
        </p:txBody>
      </p:sp>
      <p:pic>
        <p:nvPicPr>
          <p:cNvPr id="39" name="object 3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4537" y="3011100"/>
            <a:ext cx="247500" cy="198000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1491875" y="4351475"/>
            <a:ext cx="227965" cy="93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" b="1" dirty="0">
                <a:solidFill>
                  <a:srgbClr val="64748A"/>
                </a:solidFill>
                <a:latin typeface="Arial"/>
                <a:cs typeface="Arial"/>
              </a:rPr>
              <a:t>5 </a:t>
            </a:r>
            <a:r>
              <a:rPr sz="450" b="1" spc="-10" dirty="0">
                <a:solidFill>
                  <a:srgbClr val="64748A"/>
                </a:solidFill>
                <a:latin typeface="Arial"/>
                <a:cs typeface="Arial"/>
              </a:rPr>
              <a:t>Liters</a:t>
            </a:r>
            <a:endParaRPr sz="4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723222" y="7133361"/>
            <a:ext cx="29273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10" dirty="0">
                <a:solidFill>
                  <a:srgbClr val="0F162A"/>
                </a:solidFill>
                <a:latin typeface="Arial"/>
                <a:cs typeface="Arial"/>
              </a:rPr>
              <a:t>KLEANIX</a:t>
            </a:r>
            <a:endParaRPr sz="5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491875" y="7189022"/>
            <a:ext cx="518795" cy="467359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400" b="1" spc="-25" dirty="0">
                <a:solidFill>
                  <a:srgbClr val="FFF6ED"/>
                </a:solidFill>
                <a:latin typeface="Arial"/>
                <a:cs typeface="Arial"/>
              </a:rPr>
              <a:t>02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450" b="1" dirty="0">
                <a:solidFill>
                  <a:srgbClr val="334154"/>
                </a:solidFill>
                <a:latin typeface="Arial"/>
                <a:cs typeface="Arial"/>
              </a:rPr>
              <a:t>LIQUID</a:t>
            </a:r>
            <a:r>
              <a:rPr sz="450" b="1" spc="-10" dirty="0">
                <a:solidFill>
                  <a:srgbClr val="334154"/>
                </a:solidFill>
                <a:latin typeface="Arial"/>
                <a:cs typeface="Arial"/>
              </a:rPr>
              <a:t> STRIPPER</a:t>
            </a:r>
            <a:endParaRPr sz="450">
              <a:latin typeface="Arial"/>
              <a:cs typeface="Arial"/>
            </a:endParaRPr>
          </a:p>
        </p:txBody>
      </p:sp>
      <p:pic>
        <p:nvPicPr>
          <p:cNvPr id="43" name="object 4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4537" y="6827100"/>
            <a:ext cx="247500" cy="198000"/>
          </a:xfrm>
          <a:prstGeom prst="rect">
            <a:avLst/>
          </a:prstGeom>
        </p:spPr>
      </p:pic>
      <p:sp>
        <p:nvSpPr>
          <p:cNvPr id="44" name="object 44"/>
          <p:cNvSpPr txBox="1"/>
          <p:nvPr/>
        </p:nvSpPr>
        <p:spPr>
          <a:xfrm>
            <a:off x="1491875" y="8167475"/>
            <a:ext cx="227965" cy="93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" b="1" dirty="0">
                <a:solidFill>
                  <a:srgbClr val="64748A"/>
                </a:solidFill>
                <a:latin typeface="Arial"/>
                <a:cs typeface="Arial"/>
              </a:rPr>
              <a:t>5 </a:t>
            </a:r>
            <a:r>
              <a:rPr sz="450" b="1" spc="-10" dirty="0">
                <a:solidFill>
                  <a:srgbClr val="64748A"/>
                </a:solidFill>
                <a:latin typeface="Arial"/>
                <a:cs typeface="Arial"/>
              </a:rPr>
              <a:t>Liters</a:t>
            </a:r>
            <a:endParaRPr sz="4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16824" y="10113950"/>
            <a:ext cx="1543050" cy="120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95"/>
              </a:lnSpc>
            </a:pPr>
            <a:r>
              <a:rPr sz="750" spc="60" dirty="0">
                <a:solidFill>
                  <a:srgbClr val="93A3B8"/>
                </a:solidFill>
                <a:latin typeface="Arial MT"/>
                <a:cs typeface="Arial MT"/>
              </a:rPr>
              <a:t>REGIMEN</a:t>
            </a:r>
            <a:r>
              <a:rPr sz="750" spc="150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93A3B8"/>
                </a:solidFill>
                <a:latin typeface="Arial MT"/>
                <a:cs typeface="Arial MT"/>
              </a:rPr>
              <a:t>1</a:t>
            </a:r>
            <a:r>
              <a:rPr sz="750" spc="-13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93A3B8"/>
                </a:solidFill>
                <a:latin typeface="Arial MT"/>
                <a:cs typeface="Arial MT"/>
              </a:rPr>
              <a:t>:</a:t>
            </a:r>
            <a:r>
              <a:rPr sz="750" spc="150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spc="50" dirty="0">
                <a:solidFill>
                  <a:srgbClr val="93A3B8"/>
                </a:solidFill>
                <a:latin typeface="Arial MT"/>
                <a:cs typeface="Arial MT"/>
              </a:rPr>
              <a:t>SURFACE</a:t>
            </a:r>
            <a:r>
              <a:rPr sz="750" spc="150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spc="25" dirty="0">
                <a:solidFill>
                  <a:srgbClr val="93A3B8"/>
                </a:solidFill>
                <a:latin typeface="Arial MT"/>
                <a:cs typeface="Arial MT"/>
              </a:rPr>
              <a:t>CARE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704796" y="10110776"/>
            <a:ext cx="13843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44"/>
              </a:lnSpc>
            </a:pPr>
            <a:r>
              <a:rPr sz="800" b="1" spc="-25" dirty="0">
                <a:solidFill>
                  <a:srgbClr val="0F162A"/>
                </a:solidFill>
                <a:latin typeface="Arial"/>
                <a:cs typeface="Arial"/>
              </a:rPr>
              <a:t>03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47" name="Picture 2" descr="C:\Users\abc\OneDrive\Documents\Kleanix Chemicals\Logo_Approved\Logo_Approve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3850" y="88900"/>
            <a:ext cx="762000" cy="76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9999" y="5495100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F0F4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07299" y="1063568"/>
            <a:ext cx="5507355" cy="459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85" dirty="0">
                <a:solidFill>
                  <a:srgbClr val="0F162A"/>
                </a:solidFill>
                <a:latin typeface="Arial"/>
                <a:cs typeface="Arial"/>
              </a:rPr>
              <a:t>REGIMEN</a:t>
            </a:r>
            <a:r>
              <a:rPr sz="1400" b="1" spc="229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55" dirty="0">
                <a:solidFill>
                  <a:srgbClr val="0F162A"/>
                </a:solidFill>
                <a:latin typeface="Arial"/>
                <a:cs typeface="Arial"/>
              </a:rPr>
              <a:t>1:</a:t>
            </a:r>
            <a:r>
              <a:rPr sz="1400" b="1" spc="229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105" dirty="0">
                <a:solidFill>
                  <a:srgbClr val="0F162A"/>
                </a:solidFill>
                <a:latin typeface="Arial"/>
                <a:cs typeface="Arial"/>
              </a:rPr>
              <a:t>HIGH-</a:t>
            </a:r>
            <a:r>
              <a:rPr sz="1400" b="1" spc="85" dirty="0">
                <a:solidFill>
                  <a:srgbClr val="0F162A"/>
                </a:solidFill>
                <a:latin typeface="Arial"/>
                <a:cs typeface="Arial"/>
              </a:rPr>
              <a:t>EFFICIENCY</a:t>
            </a:r>
            <a:r>
              <a:rPr sz="1400" b="1" spc="2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75" dirty="0">
                <a:solidFill>
                  <a:srgbClr val="0F162A"/>
                </a:solidFill>
                <a:latin typeface="Arial"/>
                <a:cs typeface="Arial"/>
              </a:rPr>
              <a:t>HOME</a:t>
            </a:r>
            <a:r>
              <a:rPr sz="1400" b="1" spc="229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F162A"/>
                </a:solidFill>
                <a:latin typeface="Arial"/>
                <a:cs typeface="Arial"/>
              </a:rPr>
              <a:t>&amp;</a:t>
            </a:r>
            <a:r>
              <a:rPr sz="1400" b="1" spc="2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65" dirty="0">
                <a:solidFill>
                  <a:srgbClr val="0F162A"/>
                </a:solidFill>
                <a:latin typeface="Arial"/>
                <a:cs typeface="Arial"/>
              </a:rPr>
              <a:t>SURFACE</a:t>
            </a:r>
            <a:r>
              <a:rPr sz="1400" b="1" spc="229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40" dirty="0">
                <a:solidFill>
                  <a:srgbClr val="0F162A"/>
                </a:solidFill>
                <a:latin typeface="Arial"/>
                <a:cs typeface="Arial"/>
              </a:rPr>
              <a:t>CARE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PREMIUM</a:t>
            </a:r>
            <a:r>
              <a:rPr sz="850" spc="20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0" dirty="0">
                <a:solidFill>
                  <a:srgbClr val="64748A"/>
                </a:solidFill>
                <a:latin typeface="Arial MT"/>
                <a:cs typeface="Arial MT"/>
              </a:rPr>
              <a:t>SUB-</a:t>
            </a:r>
            <a:r>
              <a:rPr sz="850" spc="-15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64748A"/>
                </a:solidFill>
                <a:latin typeface="Arial MT"/>
                <a:cs typeface="Arial MT"/>
              </a:rPr>
              <a:t>FLOOR</a:t>
            </a:r>
            <a:r>
              <a:rPr sz="850" spc="20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60" dirty="0">
                <a:solidFill>
                  <a:srgbClr val="64748A"/>
                </a:solidFill>
                <a:latin typeface="Arial MT"/>
                <a:cs typeface="Arial MT"/>
              </a:rPr>
              <a:t>CONDITIONERS</a:t>
            </a:r>
            <a:r>
              <a:rPr sz="850" spc="204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64748A"/>
                </a:solidFill>
                <a:latin typeface="Arial MT"/>
                <a:cs typeface="Arial MT"/>
              </a:rPr>
              <a:t>&amp;</a:t>
            </a:r>
            <a:r>
              <a:rPr sz="850" spc="20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HARD-</a:t>
            </a:r>
            <a:r>
              <a:rPr sz="850" spc="-15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60" dirty="0">
                <a:solidFill>
                  <a:srgbClr val="64748A"/>
                </a:solidFill>
                <a:latin typeface="Arial MT"/>
                <a:cs typeface="Arial MT"/>
              </a:rPr>
              <a:t>MINERAL</a:t>
            </a:r>
            <a:r>
              <a:rPr sz="850" spc="204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35" dirty="0">
                <a:solidFill>
                  <a:srgbClr val="64748A"/>
                </a:solidFill>
                <a:latin typeface="Arial MT"/>
                <a:cs typeface="Arial MT"/>
              </a:rPr>
              <a:t>CORRECTORS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74350" y="2110747"/>
            <a:ext cx="3625215" cy="43624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Portfolio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Index</a:t>
            </a:r>
            <a:r>
              <a:rPr sz="900" b="1" spc="-2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03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3.</a:t>
            </a:r>
            <a:r>
              <a:rPr sz="1300" b="1" spc="-2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Maxi</a:t>
            </a:r>
            <a:r>
              <a:rPr sz="1300" b="1" spc="-2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Multi-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Surface</a:t>
            </a:r>
            <a:r>
              <a:rPr sz="1300" b="1" spc="-1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Floor</a:t>
            </a:r>
            <a:r>
              <a:rPr sz="1300" b="1" spc="-2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Wash</a:t>
            </a:r>
            <a:r>
              <a:rPr sz="1300" b="1" spc="-2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Concentrate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87050" y="2634195"/>
            <a:ext cx="3475354" cy="215265"/>
          </a:xfrm>
          <a:custGeom>
            <a:avLst/>
            <a:gdLst/>
            <a:ahLst/>
            <a:cxnLst/>
            <a:rect l="l" t="t" r="r" b="b"/>
            <a:pathLst>
              <a:path w="3475354" h="215264">
                <a:moveTo>
                  <a:pt x="3455698" y="214875"/>
                </a:moveTo>
                <a:lnTo>
                  <a:pt x="19050" y="214875"/>
                </a:lnTo>
                <a:lnTo>
                  <a:pt x="11653" y="213371"/>
                </a:lnTo>
                <a:lnTo>
                  <a:pt x="5595" y="209279"/>
                </a:lnTo>
                <a:lnTo>
                  <a:pt x="1503" y="203221"/>
                </a:lnTo>
                <a:lnTo>
                  <a:pt x="0" y="195825"/>
                </a:lnTo>
                <a:lnTo>
                  <a:pt x="0" y="19050"/>
                </a:lnTo>
                <a:lnTo>
                  <a:pt x="1503" y="11653"/>
                </a:lnTo>
                <a:lnTo>
                  <a:pt x="5595" y="5595"/>
                </a:lnTo>
                <a:lnTo>
                  <a:pt x="11653" y="1503"/>
                </a:lnTo>
                <a:lnTo>
                  <a:pt x="19050" y="0"/>
                </a:lnTo>
                <a:lnTo>
                  <a:pt x="3455698" y="0"/>
                </a:lnTo>
                <a:lnTo>
                  <a:pt x="3463094" y="1503"/>
                </a:lnTo>
                <a:lnTo>
                  <a:pt x="3469152" y="5595"/>
                </a:lnTo>
                <a:lnTo>
                  <a:pt x="3473245" y="11653"/>
                </a:lnTo>
                <a:lnTo>
                  <a:pt x="3474748" y="19050"/>
                </a:lnTo>
                <a:lnTo>
                  <a:pt x="3474748" y="195825"/>
                </a:lnTo>
                <a:lnTo>
                  <a:pt x="3473245" y="203221"/>
                </a:lnTo>
                <a:lnTo>
                  <a:pt x="3469152" y="209279"/>
                </a:lnTo>
                <a:lnTo>
                  <a:pt x="3463094" y="213371"/>
                </a:lnTo>
                <a:lnTo>
                  <a:pt x="3455698" y="21487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282350" y="2655495"/>
            <a:ext cx="3276600" cy="13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ITALIAN</a:t>
            </a:r>
            <a:r>
              <a:rPr sz="750" b="1" spc="30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STONE,</a:t>
            </a:r>
            <a:r>
              <a:rPr sz="750" b="1" spc="30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POLISHED</a:t>
            </a:r>
            <a:r>
              <a:rPr sz="750" b="1" spc="30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TILING,</a:t>
            </a:r>
            <a:r>
              <a:rPr sz="750" b="1" spc="30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HARDWOOD,</a:t>
            </a:r>
            <a:r>
              <a:rPr sz="750" b="1" spc="30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-10" dirty="0">
                <a:solidFill>
                  <a:srgbClr val="465469"/>
                </a:solidFill>
                <a:latin typeface="Arial"/>
                <a:cs typeface="Arial"/>
              </a:rPr>
              <a:t>COMPOSITES</a:t>
            </a:r>
            <a:endParaRPr sz="7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74350" y="2935610"/>
            <a:ext cx="3669665" cy="797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3300"/>
              </a:lnSpc>
              <a:spcBef>
                <a:spcPts val="100"/>
              </a:spcBef>
            </a:pP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An</a:t>
            </a:r>
            <a:r>
              <a:rPr sz="950" spc="300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ultra-gentle,</a:t>
            </a:r>
            <a:r>
              <a:rPr sz="950" spc="305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pH-neutral</a:t>
            </a:r>
            <a:r>
              <a:rPr sz="950" spc="305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daily</a:t>
            </a:r>
            <a:r>
              <a:rPr sz="950" spc="305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maintenance</a:t>
            </a:r>
            <a:r>
              <a:rPr sz="950" spc="305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formulation.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Effortlessly</a:t>
            </a:r>
            <a:r>
              <a:rPr sz="950" spc="2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lifts</a:t>
            </a:r>
            <a:r>
              <a:rPr sz="950" spc="2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accidental</a:t>
            </a:r>
            <a:r>
              <a:rPr sz="950" spc="2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household</a:t>
            </a:r>
            <a:r>
              <a:rPr sz="950" spc="2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liquid</a:t>
            </a:r>
            <a:r>
              <a:rPr sz="950" spc="2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spills</a:t>
            </a:r>
            <a:r>
              <a:rPr sz="950" spc="2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without</a:t>
            </a:r>
            <a:r>
              <a:rPr sz="950" spc="2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leaving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hazy</a:t>
            </a:r>
            <a:r>
              <a:rPr sz="950" spc="17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chemical</a:t>
            </a:r>
            <a:r>
              <a:rPr sz="950" spc="1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streak</a:t>
            </a:r>
            <a:r>
              <a:rPr sz="950" spc="1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lines</a:t>
            </a:r>
            <a:r>
              <a:rPr sz="950" spc="1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or</a:t>
            </a:r>
            <a:r>
              <a:rPr sz="950" spc="1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stripping</a:t>
            </a:r>
            <a:r>
              <a:rPr sz="950" spc="17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away</a:t>
            </a:r>
            <a:r>
              <a:rPr sz="950" spc="1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delicate</a:t>
            </a:r>
            <a:r>
              <a:rPr sz="950" spc="1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pre-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existing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wax</a:t>
            </a:r>
            <a:r>
              <a:rPr sz="9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coatings</a:t>
            </a:r>
            <a:r>
              <a:rPr sz="9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and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topcoat</a:t>
            </a:r>
            <a:r>
              <a:rPr sz="9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finishes.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74350" y="5926747"/>
            <a:ext cx="3204845" cy="43624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Portfolio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Index</a:t>
            </a:r>
            <a:r>
              <a:rPr sz="900" b="1" spc="-2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04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4.</a:t>
            </a:r>
            <a:r>
              <a:rPr sz="1300" b="1" spc="-1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Ultra</a:t>
            </a:r>
            <a:r>
              <a:rPr sz="1300" b="1" spc="-1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Tile</a:t>
            </a:r>
            <a:r>
              <a:rPr sz="1300" b="1" spc="-1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&amp;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Ceramic</a:t>
            </a:r>
            <a:r>
              <a:rPr sz="1300" b="1" spc="-1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Cleanser</a:t>
            </a:r>
            <a:r>
              <a:rPr sz="1300" b="1" spc="-1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Balance</a:t>
            </a:r>
            <a:endParaRPr sz="13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187050" y="6450195"/>
            <a:ext cx="3542029" cy="215265"/>
          </a:xfrm>
          <a:custGeom>
            <a:avLst/>
            <a:gdLst/>
            <a:ahLst/>
            <a:cxnLst/>
            <a:rect l="l" t="t" r="r" b="b"/>
            <a:pathLst>
              <a:path w="3542029" h="215265">
                <a:moveTo>
                  <a:pt x="3522522" y="214875"/>
                </a:moveTo>
                <a:lnTo>
                  <a:pt x="19050" y="214875"/>
                </a:lnTo>
                <a:lnTo>
                  <a:pt x="11653" y="213371"/>
                </a:lnTo>
                <a:lnTo>
                  <a:pt x="5595" y="209279"/>
                </a:lnTo>
                <a:lnTo>
                  <a:pt x="1503" y="203221"/>
                </a:lnTo>
                <a:lnTo>
                  <a:pt x="0" y="195825"/>
                </a:lnTo>
                <a:lnTo>
                  <a:pt x="0" y="19050"/>
                </a:lnTo>
                <a:lnTo>
                  <a:pt x="1503" y="11653"/>
                </a:lnTo>
                <a:lnTo>
                  <a:pt x="5595" y="5595"/>
                </a:lnTo>
                <a:lnTo>
                  <a:pt x="11653" y="1503"/>
                </a:lnTo>
                <a:lnTo>
                  <a:pt x="19050" y="0"/>
                </a:lnTo>
                <a:lnTo>
                  <a:pt x="3522522" y="0"/>
                </a:lnTo>
                <a:lnTo>
                  <a:pt x="3529918" y="1503"/>
                </a:lnTo>
                <a:lnTo>
                  <a:pt x="3535976" y="5595"/>
                </a:lnTo>
                <a:lnTo>
                  <a:pt x="3540068" y="11653"/>
                </a:lnTo>
                <a:lnTo>
                  <a:pt x="3541572" y="19050"/>
                </a:lnTo>
                <a:lnTo>
                  <a:pt x="3541572" y="195825"/>
                </a:lnTo>
                <a:lnTo>
                  <a:pt x="3540068" y="203221"/>
                </a:lnTo>
                <a:lnTo>
                  <a:pt x="3535976" y="209279"/>
                </a:lnTo>
                <a:lnTo>
                  <a:pt x="3529918" y="213371"/>
                </a:lnTo>
                <a:lnTo>
                  <a:pt x="3522522" y="21487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82350" y="6471495"/>
            <a:ext cx="3343910" cy="13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GLAZED</a:t>
            </a:r>
            <a:r>
              <a:rPr sz="750" b="1" spc="21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BATHROOM</a:t>
            </a:r>
            <a:r>
              <a:rPr sz="750" b="1" spc="22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WALLS,</a:t>
            </a:r>
            <a:r>
              <a:rPr sz="750" b="1" spc="21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NON-</a:t>
            </a:r>
            <a:r>
              <a:rPr sz="750" b="1" spc="-12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SLIP</a:t>
            </a:r>
            <a:r>
              <a:rPr sz="750" b="1" spc="22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CERAMICS,</a:t>
            </a:r>
            <a:r>
              <a:rPr sz="750" b="1" spc="21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-10" dirty="0">
                <a:solidFill>
                  <a:srgbClr val="465469"/>
                </a:solidFill>
                <a:latin typeface="Arial"/>
                <a:cs typeface="Arial"/>
              </a:rPr>
              <a:t>PORCELAIN</a:t>
            </a:r>
            <a:endParaRPr sz="7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74350" y="6751611"/>
            <a:ext cx="3669029" cy="797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3300"/>
              </a:lnSpc>
              <a:spcBef>
                <a:spcPts val="100"/>
              </a:spcBef>
            </a:pPr>
            <a:r>
              <a:rPr sz="950" spc="-30" dirty="0">
                <a:solidFill>
                  <a:srgbClr val="465469"/>
                </a:solidFill>
                <a:latin typeface="Arial MT"/>
                <a:cs typeface="Arial MT"/>
              </a:rPr>
              <a:t>Target-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formulated</a:t>
            </a:r>
            <a:r>
              <a:rPr sz="950" spc="30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to</a:t>
            </a:r>
            <a:r>
              <a:rPr sz="950" spc="30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tackle</a:t>
            </a:r>
            <a:r>
              <a:rPr sz="950" spc="30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heavy</a:t>
            </a:r>
            <a:r>
              <a:rPr sz="950" spc="30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calcium</a:t>
            </a:r>
            <a:r>
              <a:rPr sz="950" spc="30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scaling</a:t>
            </a:r>
            <a:r>
              <a:rPr sz="950" spc="30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and</a:t>
            </a:r>
            <a:r>
              <a:rPr sz="950" spc="30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stubborn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alkaline</a:t>
            </a:r>
            <a:r>
              <a:rPr sz="950" spc="4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soap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scum</a:t>
            </a:r>
            <a:r>
              <a:rPr sz="950" spc="4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build-up.</a:t>
            </a:r>
            <a:r>
              <a:rPr sz="950" spc="4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Safely</a:t>
            </a:r>
            <a:r>
              <a:rPr sz="950" spc="4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lifts</a:t>
            </a:r>
            <a:r>
              <a:rPr sz="950" spc="4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embedded</a:t>
            </a:r>
            <a:r>
              <a:rPr sz="950" spc="4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mineral</a:t>
            </a:r>
            <a:r>
              <a:rPr sz="950" spc="4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crusting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and</a:t>
            </a:r>
            <a:r>
              <a:rPr sz="9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dingy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coloration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lines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without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scoring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architectural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glass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panels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or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damaging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structural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tile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grout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boundaries.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19999" y="9935025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729524" y="2156625"/>
            <a:ext cx="1728470" cy="2592070"/>
            <a:chOff x="729524" y="2156625"/>
            <a:chExt cx="1728470" cy="2592070"/>
          </a:xfrm>
        </p:grpSpPr>
        <p:sp>
          <p:nvSpPr>
            <p:cNvPr id="14" name="object 14"/>
            <p:cNvSpPr/>
            <p:nvPr/>
          </p:nvSpPr>
          <p:spPr>
            <a:xfrm>
              <a:off x="729524" y="2156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29524" y="2156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686585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2515800"/>
                  </a:lnTo>
                  <a:lnTo>
                    <a:pt x="14786" y="2541688"/>
                  </a:lnTo>
                  <a:lnTo>
                    <a:pt x="29110" y="2562889"/>
                  </a:lnTo>
                  <a:lnTo>
                    <a:pt x="50311" y="2577214"/>
                  </a:lnTo>
                  <a:lnTo>
                    <a:pt x="76200" y="2582475"/>
                  </a:lnTo>
                  <a:lnTo>
                    <a:pt x="1686585" y="2582475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  <a:path w="1728470" h="2592070">
                  <a:moveTo>
                    <a:pt x="1686585" y="2582475"/>
                  </a:moveTo>
                  <a:lnTo>
                    <a:pt x="1651800" y="2582475"/>
                  </a:lnTo>
                  <a:lnTo>
                    <a:pt x="1677688" y="2577214"/>
                  </a:lnTo>
                  <a:lnTo>
                    <a:pt x="1698889" y="2562889"/>
                  </a:lnTo>
                  <a:lnTo>
                    <a:pt x="1713213" y="2541688"/>
                  </a:lnTo>
                  <a:lnTo>
                    <a:pt x="1718475" y="2515800"/>
                  </a:lnTo>
                  <a:lnTo>
                    <a:pt x="1718475" y="76200"/>
                  </a:lnTo>
                  <a:lnTo>
                    <a:pt x="1713213" y="50311"/>
                  </a:lnTo>
                  <a:lnTo>
                    <a:pt x="1698889" y="29110"/>
                  </a:lnTo>
                  <a:lnTo>
                    <a:pt x="1677688" y="14786"/>
                  </a:lnTo>
                  <a:lnTo>
                    <a:pt x="1651800" y="9525"/>
                  </a:lnTo>
                  <a:lnTo>
                    <a:pt x="1686585" y="9525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6585" y="2582475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799996" y="2310152"/>
              <a:ext cx="360045" cy="216535"/>
            </a:xfrm>
            <a:custGeom>
              <a:avLst/>
              <a:gdLst/>
              <a:ahLst/>
              <a:cxnLst/>
              <a:rect l="l" t="t" r="r" b="b"/>
              <a:pathLst>
                <a:path w="360044" h="216535">
                  <a:moveTo>
                    <a:pt x="359994" y="0"/>
                  </a:moveTo>
                  <a:lnTo>
                    <a:pt x="0" y="0"/>
                  </a:lnTo>
                  <a:lnTo>
                    <a:pt x="0" y="216001"/>
                  </a:lnTo>
                  <a:lnTo>
                    <a:pt x="19050" y="216001"/>
                  </a:lnTo>
                  <a:lnTo>
                    <a:pt x="19050" y="19050"/>
                  </a:lnTo>
                  <a:lnTo>
                    <a:pt x="340944" y="19050"/>
                  </a:lnTo>
                  <a:lnTo>
                    <a:pt x="340944" y="216001"/>
                  </a:lnTo>
                  <a:lnTo>
                    <a:pt x="359994" y="216001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39049" y="2435100"/>
              <a:ext cx="1709420" cy="2304415"/>
            </a:xfrm>
            <a:custGeom>
              <a:avLst/>
              <a:gdLst/>
              <a:ahLst/>
              <a:cxnLst/>
              <a:rect l="l" t="t" r="r" b="b"/>
              <a:pathLst>
                <a:path w="1709420" h="2304415">
                  <a:moveTo>
                    <a:pt x="1632750" y="2304000"/>
                  </a:moveTo>
                  <a:lnTo>
                    <a:pt x="76200" y="2304000"/>
                  </a:lnTo>
                  <a:lnTo>
                    <a:pt x="46612" y="2297987"/>
                  </a:lnTo>
                  <a:lnTo>
                    <a:pt x="22383" y="2281616"/>
                  </a:lnTo>
                  <a:lnTo>
                    <a:pt x="6012" y="2257387"/>
                  </a:lnTo>
                  <a:lnTo>
                    <a:pt x="0" y="2227800"/>
                  </a:lnTo>
                  <a:lnTo>
                    <a:pt x="0" y="432000"/>
                  </a:lnTo>
                  <a:lnTo>
                    <a:pt x="2547" y="385100"/>
                  </a:lnTo>
                  <a:lnTo>
                    <a:pt x="10009" y="339622"/>
                  </a:lnTo>
                  <a:lnTo>
                    <a:pt x="22118" y="295833"/>
                  </a:lnTo>
                  <a:lnTo>
                    <a:pt x="38604" y="254003"/>
                  </a:lnTo>
                  <a:lnTo>
                    <a:pt x="59200" y="214400"/>
                  </a:lnTo>
                  <a:lnTo>
                    <a:pt x="83635" y="177292"/>
                  </a:lnTo>
                  <a:lnTo>
                    <a:pt x="111641" y="142950"/>
                  </a:lnTo>
                  <a:lnTo>
                    <a:pt x="142950" y="111641"/>
                  </a:lnTo>
                  <a:lnTo>
                    <a:pt x="177292" y="83635"/>
                  </a:lnTo>
                  <a:lnTo>
                    <a:pt x="214400" y="59200"/>
                  </a:lnTo>
                  <a:lnTo>
                    <a:pt x="254003" y="38604"/>
                  </a:lnTo>
                  <a:lnTo>
                    <a:pt x="295833" y="22118"/>
                  </a:lnTo>
                  <a:lnTo>
                    <a:pt x="339622" y="10009"/>
                  </a:lnTo>
                  <a:lnTo>
                    <a:pt x="385100" y="2547"/>
                  </a:lnTo>
                  <a:lnTo>
                    <a:pt x="432000" y="0"/>
                  </a:lnTo>
                  <a:lnTo>
                    <a:pt x="1670850" y="0"/>
                  </a:lnTo>
                  <a:lnTo>
                    <a:pt x="1685643" y="3006"/>
                  </a:lnTo>
                  <a:lnTo>
                    <a:pt x="1697758" y="11191"/>
                  </a:lnTo>
                  <a:lnTo>
                    <a:pt x="1705943" y="23306"/>
                  </a:lnTo>
                  <a:lnTo>
                    <a:pt x="1708950" y="38100"/>
                  </a:lnTo>
                  <a:lnTo>
                    <a:pt x="1708950" y="2227800"/>
                  </a:lnTo>
                  <a:lnTo>
                    <a:pt x="1702937" y="2257387"/>
                  </a:lnTo>
                  <a:lnTo>
                    <a:pt x="1686566" y="2281616"/>
                  </a:lnTo>
                  <a:lnTo>
                    <a:pt x="1662337" y="2297987"/>
                  </a:lnTo>
                  <a:lnTo>
                    <a:pt x="1632750" y="2304000"/>
                  </a:lnTo>
                  <a:close/>
                </a:path>
              </a:pathLst>
            </a:custGeom>
            <a:solidFill>
              <a:srgbClr val="EFF6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66346" y="2435100"/>
              <a:ext cx="1570990" cy="134620"/>
            </a:xfrm>
            <a:custGeom>
              <a:avLst/>
              <a:gdLst/>
              <a:ahLst/>
              <a:cxnLst/>
              <a:rect l="l" t="t" r="r" b="b"/>
              <a:pathLst>
                <a:path w="1570989" h="134619">
                  <a:moveTo>
                    <a:pt x="6847" y="134143"/>
                  </a:moveTo>
                  <a:lnTo>
                    <a:pt x="50090" y="83573"/>
                  </a:lnTo>
                  <a:lnTo>
                    <a:pt x="87104" y="59200"/>
                  </a:lnTo>
                  <a:lnTo>
                    <a:pt x="126707" y="38604"/>
                  </a:lnTo>
                  <a:lnTo>
                    <a:pt x="168537" y="22118"/>
                  </a:lnTo>
                  <a:lnTo>
                    <a:pt x="212326" y="10009"/>
                  </a:lnTo>
                  <a:lnTo>
                    <a:pt x="257804" y="2547"/>
                  </a:lnTo>
                  <a:lnTo>
                    <a:pt x="304704" y="0"/>
                  </a:lnTo>
                  <a:lnTo>
                    <a:pt x="1543554" y="0"/>
                  </a:lnTo>
                  <a:lnTo>
                    <a:pt x="1558347" y="3006"/>
                  </a:lnTo>
                  <a:lnTo>
                    <a:pt x="1570462" y="11191"/>
                  </a:lnTo>
                  <a:lnTo>
                    <a:pt x="1562604" y="19050"/>
                  </a:lnTo>
                  <a:lnTo>
                    <a:pt x="304704" y="19050"/>
                  </a:lnTo>
                  <a:lnTo>
                    <a:pt x="254506" y="21841"/>
                  </a:lnTo>
                  <a:lnTo>
                    <a:pt x="205961" y="30005"/>
                  </a:lnTo>
                  <a:lnTo>
                    <a:pt x="159399" y="43226"/>
                  </a:lnTo>
                  <a:lnTo>
                    <a:pt x="115152" y="61187"/>
                  </a:lnTo>
                  <a:lnTo>
                    <a:pt x="73550" y="83573"/>
                  </a:lnTo>
                  <a:lnTo>
                    <a:pt x="34924" y="110067"/>
                  </a:lnTo>
                  <a:lnTo>
                    <a:pt x="6847" y="134143"/>
                  </a:lnTo>
                  <a:close/>
                </a:path>
                <a:path w="1570989" h="134619">
                  <a:moveTo>
                    <a:pt x="1560405" y="21248"/>
                  </a:moveTo>
                  <a:lnTo>
                    <a:pt x="1558347" y="20553"/>
                  </a:lnTo>
                  <a:lnTo>
                    <a:pt x="1543554" y="19050"/>
                  </a:lnTo>
                  <a:lnTo>
                    <a:pt x="1562604" y="19050"/>
                  </a:lnTo>
                  <a:lnTo>
                    <a:pt x="1560405" y="21248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9049" y="2911140"/>
              <a:ext cx="1709420" cy="1828164"/>
            </a:xfrm>
            <a:custGeom>
              <a:avLst/>
              <a:gdLst/>
              <a:ahLst/>
              <a:cxnLst/>
              <a:rect l="l" t="t" r="r" b="b"/>
              <a:pathLst>
                <a:path w="1709420" h="1828164">
                  <a:moveTo>
                    <a:pt x="1632750" y="1827960"/>
                  </a:moveTo>
                  <a:lnTo>
                    <a:pt x="76200" y="1827960"/>
                  </a:lnTo>
                  <a:lnTo>
                    <a:pt x="46612" y="1821947"/>
                  </a:lnTo>
                  <a:lnTo>
                    <a:pt x="22383" y="1805576"/>
                  </a:lnTo>
                  <a:lnTo>
                    <a:pt x="6012" y="1781347"/>
                  </a:lnTo>
                  <a:lnTo>
                    <a:pt x="0" y="1751760"/>
                  </a:lnTo>
                  <a:lnTo>
                    <a:pt x="0" y="0"/>
                  </a:lnTo>
                  <a:lnTo>
                    <a:pt x="1708950" y="0"/>
                  </a:lnTo>
                  <a:lnTo>
                    <a:pt x="1708950" y="1751760"/>
                  </a:lnTo>
                  <a:lnTo>
                    <a:pt x="1702937" y="1781347"/>
                  </a:lnTo>
                  <a:lnTo>
                    <a:pt x="1686566" y="1805576"/>
                  </a:lnTo>
                  <a:lnTo>
                    <a:pt x="1662337" y="1821947"/>
                  </a:lnTo>
                  <a:lnTo>
                    <a:pt x="1632750" y="1827960"/>
                  </a:lnTo>
                  <a:close/>
                </a:path>
              </a:pathLst>
            </a:custGeom>
            <a:solidFill>
              <a:srgbClr val="3B82F6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19050" y="2670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5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3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353" y="368384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8993" y="840693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19050" y="2670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5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3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249" y="371189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6117" y="19050"/>
                  </a:lnTo>
                  <a:lnTo>
                    <a:pt x="216000" y="19050"/>
                  </a:lnTo>
                  <a:lnTo>
                    <a:pt x="186997" y="23548"/>
                  </a:lnTo>
                  <a:lnTo>
                    <a:pt x="133165" y="57583"/>
                  </a:lnTo>
                  <a:lnTo>
                    <a:pt x="86968" y="120658"/>
                  </a:lnTo>
                  <a:lnTo>
                    <a:pt x="67510" y="161457"/>
                  </a:lnTo>
                  <a:lnTo>
                    <a:pt x="50893" y="207561"/>
                  </a:lnTo>
                  <a:lnTo>
                    <a:pt x="37428" y="258319"/>
                  </a:lnTo>
                  <a:lnTo>
                    <a:pt x="27425" y="313079"/>
                  </a:lnTo>
                  <a:lnTo>
                    <a:pt x="21195" y="371189"/>
                  </a:lnTo>
                  <a:lnTo>
                    <a:pt x="19050" y="432000"/>
                  </a:lnTo>
                  <a:lnTo>
                    <a:pt x="21195" y="492810"/>
                  </a:lnTo>
                  <a:lnTo>
                    <a:pt x="27425" y="550920"/>
                  </a:lnTo>
                  <a:lnTo>
                    <a:pt x="37428" y="605681"/>
                  </a:lnTo>
                  <a:lnTo>
                    <a:pt x="50893" y="656438"/>
                  </a:lnTo>
                  <a:lnTo>
                    <a:pt x="67510" y="702542"/>
                  </a:lnTo>
                  <a:lnTo>
                    <a:pt x="86968" y="743341"/>
                  </a:lnTo>
                  <a:lnTo>
                    <a:pt x="108957" y="778183"/>
                  </a:lnTo>
                  <a:lnTo>
                    <a:pt x="159282" y="827389"/>
                  </a:lnTo>
                  <a:lnTo>
                    <a:pt x="216000" y="844950"/>
                  </a:lnTo>
                  <a:lnTo>
                    <a:pt x="426117" y="844950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  <a:path w="432434" h="864235">
                  <a:moveTo>
                    <a:pt x="426117" y="844950"/>
                  </a:moveTo>
                  <a:lnTo>
                    <a:pt x="393900" y="844950"/>
                  </a:lnTo>
                  <a:lnTo>
                    <a:pt x="401296" y="843446"/>
                  </a:lnTo>
                  <a:lnTo>
                    <a:pt x="407354" y="839354"/>
                  </a:lnTo>
                  <a:lnTo>
                    <a:pt x="411446" y="833296"/>
                  </a:lnTo>
                  <a:lnTo>
                    <a:pt x="412950" y="825900"/>
                  </a:lnTo>
                  <a:lnTo>
                    <a:pt x="412950" y="38100"/>
                  </a:lnTo>
                  <a:lnTo>
                    <a:pt x="411446" y="30703"/>
                  </a:lnTo>
                  <a:lnTo>
                    <a:pt x="407354" y="24645"/>
                  </a:lnTo>
                  <a:lnTo>
                    <a:pt x="401296" y="20553"/>
                  </a:lnTo>
                  <a:lnTo>
                    <a:pt x="393900" y="19050"/>
                  </a:lnTo>
                  <a:lnTo>
                    <a:pt x="426117" y="19050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9042" y="840451"/>
                  </a:lnTo>
                  <a:lnTo>
                    <a:pt x="428993" y="840693"/>
                  </a:lnTo>
                  <a:lnTo>
                    <a:pt x="426117" y="84495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764000" y="2166150"/>
              <a:ext cx="432434" cy="144145"/>
            </a:xfrm>
            <a:custGeom>
              <a:avLst/>
              <a:gdLst/>
              <a:ahLst/>
              <a:cxnLst/>
              <a:rect l="l" t="t" r="r" b="b"/>
              <a:pathLst>
                <a:path w="432435" h="144144">
                  <a:moveTo>
                    <a:pt x="427713" y="144000"/>
                  </a:moveTo>
                  <a:lnTo>
                    <a:pt x="4286" y="144000"/>
                  </a:lnTo>
                  <a:lnTo>
                    <a:pt x="0" y="139713"/>
                  </a:lnTo>
                  <a:lnTo>
                    <a:pt x="0" y="4286"/>
                  </a:lnTo>
                  <a:lnTo>
                    <a:pt x="4286" y="0"/>
                  </a:lnTo>
                  <a:lnTo>
                    <a:pt x="427713" y="0"/>
                  </a:lnTo>
                  <a:lnTo>
                    <a:pt x="432000" y="4286"/>
                  </a:lnTo>
                  <a:lnTo>
                    <a:pt x="432000" y="139713"/>
                  </a:lnTo>
                  <a:lnTo>
                    <a:pt x="427713" y="144000"/>
                  </a:lnTo>
                  <a:close/>
                </a:path>
              </a:pathLst>
            </a:custGeom>
            <a:solidFill>
              <a:srgbClr val="334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404000" y="2939100"/>
              <a:ext cx="900430" cy="1584325"/>
            </a:xfrm>
            <a:custGeom>
              <a:avLst/>
              <a:gdLst/>
              <a:ahLst/>
              <a:cxnLst/>
              <a:rect l="l" t="t" r="r" b="b"/>
              <a:pathLst>
                <a:path w="900430" h="1584325">
                  <a:moveTo>
                    <a:pt x="871425" y="1584000"/>
                  </a:moveTo>
                  <a:lnTo>
                    <a:pt x="28575" y="1584000"/>
                  </a:ln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871425" y="0"/>
                  </a:lnTo>
                  <a:lnTo>
                    <a:pt x="882520" y="2254"/>
                  </a:lnTo>
                  <a:lnTo>
                    <a:pt x="891606" y="8393"/>
                  </a:lnTo>
                  <a:lnTo>
                    <a:pt x="897745" y="17479"/>
                  </a:lnTo>
                  <a:lnTo>
                    <a:pt x="900000" y="28575"/>
                  </a:lnTo>
                  <a:lnTo>
                    <a:pt x="900000" y="1555425"/>
                  </a:lnTo>
                  <a:lnTo>
                    <a:pt x="897745" y="1566520"/>
                  </a:lnTo>
                  <a:lnTo>
                    <a:pt x="891606" y="1575606"/>
                  </a:lnTo>
                  <a:lnTo>
                    <a:pt x="882520" y="1581745"/>
                  </a:lnTo>
                  <a:lnTo>
                    <a:pt x="871425" y="1584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404000" y="2939100"/>
              <a:ext cx="28575" cy="1584325"/>
            </a:xfrm>
            <a:custGeom>
              <a:avLst/>
              <a:gdLst/>
              <a:ahLst/>
              <a:cxnLst/>
              <a:rect l="l" t="t" r="r" b="b"/>
              <a:pathLst>
                <a:path w="28575" h="1584325">
                  <a:moveTo>
                    <a:pt x="28575" y="1584000"/>
                  </a:move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28575" y="1584000"/>
                  </a:lnTo>
                  <a:close/>
                </a:path>
              </a:pathLst>
            </a:custGeom>
            <a:solidFill>
              <a:srgbClr val="3B82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729524" y="5972625"/>
            <a:ext cx="1728470" cy="2592070"/>
            <a:chOff x="729524" y="5972625"/>
            <a:chExt cx="1728470" cy="2592070"/>
          </a:xfrm>
        </p:grpSpPr>
        <p:sp>
          <p:nvSpPr>
            <p:cNvPr id="26" name="object 26"/>
            <p:cNvSpPr/>
            <p:nvPr/>
          </p:nvSpPr>
          <p:spPr>
            <a:xfrm>
              <a:off x="729524" y="5972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29524" y="5972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686585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2515800"/>
                  </a:lnTo>
                  <a:lnTo>
                    <a:pt x="14786" y="2541688"/>
                  </a:lnTo>
                  <a:lnTo>
                    <a:pt x="29110" y="2562889"/>
                  </a:lnTo>
                  <a:lnTo>
                    <a:pt x="50311" y="2577214"/>
                  </a:lnTo>
                  <a:lnTo>
                    <a:pt x="76200" y="2582475"/>
                  </a:lnTo>
                  <a:lnTo>
                    <a:pt x="1686585" y="2582475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  <a:path w="1728470" h="2592070">
                  <a:moveTo>
                    <a:pt x="1686585" y="2582475"/>
                  </a:moveTo>
                  <a:lnTo>
                    <a:pt x="1651800" y="2582475"/>
                  </a:lnTo>
                  <a:lnTo>
                    <a:pt x="1677688" y="2577214"/>
                  </a:lnTo>
                  <a:lnTo>
                    <a:pt x="1698889" y="2562889"/>
                  </a:lnTo>
                  <a:lnTo>
                    <a:pt x="1713213" y="2541688"/>
                  </a:lnTo>
                  <a:lnTo>
                    <a:pt x="1718475" y="2515800"/>
                  </a:lnTo>
                  <a:lnTo>
                    <a:pt x="1718475" y="76200"/>
                  </a:lnTo>
                  <a:lnTo>
                    <a:pt x="1713213" y="50311"/>
                  </a:lnTo>
                  <a:lnTo>
                    <a:pt x="1698889" y="29110"/>
                  </a:lnTo>
                  <a:lnTo>
                    <a:pt x="1677688" y="14786"/>
                  </a:lnTo>
                  <a:lnTo>
                    <a:pt x="1651800" y="9525"/>
                  </a:lnTo>
                  <a:lnTo>
                    <a:pt x="1686585" y="9525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6585" y="2582475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799996" y="6126159"/>
              <a:ext cx="360045" cy="216535"/>
            </a:xfrm>
            <a:custGeom>
              <a:avLst/>
              <a:gdLst/>
              <a:ahLst/>
              <a:cxnLst/>
              <a:rect l="l" t="t" r="r" b="b"/>
              <a:pathLst>
                <a:path w="360044" h="216535">
                  <a:moveTo>
                    <a:pt x="359994" y="0"/>
                  </a:moveTo>
                  <a:lnTo>
                    <a:pt x="0" y="0"/>
                  </a:lnTo>
                  <a:lnTo>
                    <a:pt x="0" y="216001"/>
                  </a:lnTo>
                  <a:lnTo>
                    <a:pt x="19050" y="216001"/>
                  </a:lnTo>
                  <a:lnTo>
                    <a:pt x="19050" y="19050"/>
                  </a:lnTo>
                  <a:lnTo>
                    <a:pt x="340944" y="19050"/>
                  </a:lnTo>
                  <a:lnTo>
                    <a:pt x="340944" y="216001"/>
                  </a:lnTo>
                  <a:lnTo>
                    <a:pt x="359994" y="216001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39049" y="6251100"/>
              <a:ext cx="1709420" cy="2304415"/>
            </a:xfrm>
            <a:custGeom>
              <a:avLst/>
              <a:gdLst/>
              <a:ahLst/>
              <a:cxnLst/>
              <a:rect l="l" t="t" r="r" b="b"/>
              <a:pathLst>
                <a:path w="1709420" h="2304415">
                  <a:moveTo>
                    <a:pt x="1632750" y="2304000"/>
                  </a:moveTo>
                  <a:lnTo>
                    <a:pt x="76200" y="2304000"/>
                  </a:lnTo>
                  <a:lnTo>
                    <a:pt x="46612" y="2297987"/>
                  </a:lnTo>
                  <a:lnTo>
                    <a:pt x="22383" y="2281616"/>
                  </a:lnTo>
                  <a:lnTo>
                    <a:pt x="6012" y="2257387"/>
                  </a:lnTo>
                  <a:lnTo>
                    <a:pt x="0" y="2227800"/>
                  </a:lnTo>
                  <a:lnTo>
                    <a:pt x="0" y="432000"/>
                  </a:lnTo>
                  <a:lnTo>
                    <a:pt x="2547" y="385100"/>
                  </a:lnTo>
                  <a:lnTo>
                    <a:pt x="10009" y="339622"/>
                  </a:lnTo>
                  <a:lnTo>
                    <a:pt x="22118" y="295833"/>
                  </a:lnTo>
                  <a:lnTo>
                    <a:pt x="38604" y="254003"/>
                  </a:lnTo>
                  <a:lnTo>
                    <a:pt x="59200" y="214400"/>
                  </a:lnTo>
                  <a:lnTo>
                    <a:pt x="83635" y="177292"/>
                  </a:lnTo>
                  <a:lnTo>
                    <a:pt x="111641" y="142950"/>
                  </a:lnTo>
                  <a:lnTo>
                    <a:pt x="142950" y="111641"/>
                  </a:lnTo>
                  <a:lnTo>
                    <a:pt x="177292" y="83635"/>
                  </a:lnTo>
                  <a:lnTo>
                    <a:pt x="214400" y="59199"/>
                  </a:lnTo>
                  <a:lnTo>
                    <a:pt x="254003" y="38604"/>
                  </a:lnTo>
                  <a:lnTo>
                    <a:pt x="295833" y="22118"/>
                  </a:lnTo>
                  <a:lnTo>
                    <a:pt x="339622" y="10009"/>
                  </a:lnTo>
                  <a:lnTo>
                    <a:pt x="385100" y="2547"/>
                  </a:lnTo>
                  <a:lnTo>
                    <a:pt x="432000" y="0"/>
                  </a:lnTo>
                  <a:lnTo>
                    <a:pt x="1670850" y="0"/>
                  </a:lnTo>
                  <a:lnTo>
                    <a:pt x="1685643" y="3006"/>
                  </a:lnTo>
                  <a:lnTo>
                    <a:pt x="1697758" y="11191"/>
                  </a:lnTo>
                  <a:lnTo>
                    <a:pt x="1705943" y="23306"/>
                  </a:lnTo>
                  <a:lnTo>
                    <a:pt x="1708950" y="38100"/>
                  </a:lnTo>
                  <a:lnTo>
                    <a:pt x="1708950" y="2227800"/>
                  </a:lnTo>
                  <a:lnTo>
                    <a:pt x="1702937" y="2257387"/>
                  </a:lnTo>
                  <a:lnTo>
                    <a:pt x="1686566" y="2281616"/>
                  </a:lnTo>
                  <a:lnTo>
                    <a:pt x="1662337" y="2297987"/>
                  </a:lnTo>
                  <a:lnTo>
                    <a:pt x="1632750" y="2304000"/>
                  </a:lnTo>
                  <a:close/>
                </a:path>
              </a:pathLst>
            </a:custGeom>
            <a:solidFill>
              <a:srgbClr val="EBFD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66346" y="6251100"/>
              <a:ext cx="1570990" cy="134620"/>
            </a:xfrm>
            <a:custGeom>
              <a:avLst/>
              <a:gdLst/>
              <a:ahLst/>
              <a:cxnLst/>
              <a:rect l="l" t="t" r="r" b="b"/>
              <a:pathLst>
                <a:path w="1570989" h="134620">
                  <a:moveTo>
                    <a:pt x="6847" y="134143"/>
                  </a:moveTo>
                  <a:lnTo>
                    <a:pt x="50090" y="83573"/>
                  </a:lnTo>
                  <a:lnTo>
                    <a:pt x="87104" y="59200"/>
                  </a:lnTo>
                  <a:lnTo>
                    <a:pt x="126707" y="38604"/>
                  </a:lnTo>
                  <a:lnTo>
                    <a:pt x="168537" y="22118"/>
                  </a:lnTo>
                  <a:lnTo>
                    <a:pt x="212326" y="10009"/>
                  </a:lnTo>
                  <a:lnTo>
                    <a:pt x="257804" y="2547"/>
                  </a:lnTo>
                  <a:lnTo>
                    <a:pt x="304704" y="0"/>
                  </a:lnTo>
                  <a:lnTo>
                    <a:pt x="1543554" y="0"/>
                  </a:lnTo>
                  <a:lnTo>
                    <a:pt x="1558347" y="3006"/>
                  </a:lnTo>
                  <a:lnTo>
                    <a:pt x="1570462" y="11191"/>
                  </a:lnTo>
                  <a:lnTo>
                    <a:pt x="1562604" y="19050"/>
                  </a:lnTo>
                  <a:lnTo>
                    <a:pt x="304704" y="19050"/>
                  </a:lnTo>
                  <a:lnTo>
                    <a:pt x="254506" y="21841"/>
                  </a:lnTo>
                  <a:lnTo>
                    <a:pt x="205961" y="30005"/>
                  </a:lnTo>
                  <a:lnTo>
                    <a:pt x="159399" y="43226"/>
                  </a:lnTo>
                  <a:lnTo>
                    <a:pt x="115152" y="61187"/>
                  </a:lnTo>
                  <a:lnTo>
                    <a:pt x="73550" y="83573"/>
                  </a:lnTo>
                  <a:lnTo>
                    <a:pt x="34924" y="110067"/>
                  </a:lnTo>
                  <a:lnTo>
                    <a:pt x="6847" y="134143"/>
                  </a:lnTo>
                  <a:close/>
                </a:path>
                <a:path w="1570989" h="134620">
                  <a:moveTo>
                    <a:pt x="1560405" y="21248"/>
                  </a:moveTo>
                  <a:lnTo>
                    <a:pt x="1558347" y="20553"/>
                  </a:lnTo>
                  <a:lnTo>
                    <a:pt x="1543554" y="19050"/>
                  </a:lnTo>
                  <a:lnTo>
                    <a:pt x="1562604" y="19050"/>
                  </a:lnTo>
                  <a:lnTo>
                    <a:pt x="1560405" y="21248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39049" y="6772839"/>
              <a:ext cx="1709420" cy="1782445"/>
            </a:xfrm>
            <a:custGeom>
              <a:avLst/>
              <a:gdLst/>
              <a:ahLst/>
              <a:cxnLst/>
              <a:rect l="l" t="t" r="r" b="b"/>
              <a:pathLst>
                <a:path w="1709420" h="1782445">
                  <a:moveTo>
                    <a:pt x="1632750" y="1782261"/>
                  </a:moveTo>
                  <a:lnTo>
                    <a:pt x="76200" y="1782261"/>
                  </a:lnTo>
                  <a:lnTo>
                    <a:pt x="46612" y="1776248"/>
                  </a:lnTo>
                  <a:lnTo>
                    <a:pt x="22383" y="1759877"/>
                  </a:lnTo>
                  <a:lnTo>
                    <a:pt x="6012" y="1735648"/>
                  </a:lnTo>
                  <a:lnTo>
                    <a:pt x="0" y="1706061"/>
                  </a:lnTo>
                  <a:lnTo>
                    <a:pt x="0" y="0"/>
                  </a:lnTo>
                  <a:lnTo>
                    <a:pt x="1708950" y="0"/>
                  </a:lnTo>
                  <a:lnTo>
                    <a:pt x="1708950" y="1706061"/>
                  </a:lnTo>
                  <a:lnTo>
                    <a:pt x="1702937" y="1735648"/>
                  </a:lnTo>
                  <a:lnTo>
                    <a:pt x="1686566" y="1759877"/>
                  </a:lnTo>
                  <a:lnTo>
                    <a:pt x="1662337" y="1776248"/>
                  </a:lnTo>
                  <a:lnTo>
                    <a:pt x="1632750" y="1782261"/>
                  </a:lnTo>
                  <a:close/>
                </a:path>
              </a:pathLst>
            </a:custGeom>
            <a:solidFill>
              <a:srgbClr val="05B5D4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19050" y="6486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4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4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353" y="368384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8993" y="840693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919050" y="6486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4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4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249" y="371189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6117" y="19050"/>
                  </a:lnTo>
                  <a:lnTo>
                    <a:pt x="216000" y="19050"/>
                  </a:lnTo>
                  <a:lnTo>
                    <a:pt x="186997" y="23548"/>
                  </a:lnTo>
                  <a:lnTo>
                    <a:pt x="133165" y="57583"/>
                  </a:lnTo>
                  <a:lnTo>
                    <a:pt x="86968" y="120658"/>
                  </a:lnTo>
                  <a:lnTo>
                    <a:pt x="67510" y="161457"/>
                  </a:lnTo>
                  <a:lnTo>
                    <a:pt x="50893" y="207561"/>
                  </a:lnTo>
                  <a:lnTo>
                    <a:pt x="37428" y="258319"/>
                  </a:lnTo>
                  <a:lnTo>
                    <a:pt x="27425" y="313079"/>
                  </a:lnTo>
                  <a:lnTo>
                    <a:pt x="21195" y="371189"/>
                  </a:lnTo>
                  <a:lnTo>
                    <a:pt x="19050" y="432000"/>
                  </a:lnTo>
                  <a:lnTo>
                    <a:pt x="21195" y="492810"/>
                  </a:lnTo>
                  <a:lnTo>
                    <a:pt x="27425" y="550920"/>
                  </a:lnTo>
                  <a:lnTo>
                    <a:pt x="37428" y="605681"/>
                  </a:lnTo>
                  <a:lnTo>
                    <a:pt x="50893" y="656438"/>
                  </a:lnTo>
                  <a:lnTo>
                    <a:pt x="67510" y="702542"/>
                  </a:lnTo>
                  <a:lnTo>
                    <a:pt x="86968" y="743341"/>
                  </a:lnTo>
                  <a:lnTo>
                    <a:pt x="108957" y="778183"/>
                  </a:lnTo>
                  <a:lnTo>
                    <a:pt x="159282" y="827389"/>
                  </a:lnTo>
                  <a:lnTo>
                    <a:pt x="216000" y="844950"/>
                  </a:lnTo>
                  <a:lnTo>
                    <a:pt x="426117" y="844950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  <a:path w="432434" h="864234">
                  <a:moveTo>
                    <a:pt x="426117" y="844950"/>
                  </a:moveTo>
                  <a:lnTo>
                    <a:pt x="393900" y="844950"/>
                  </a:lnTo>
                  <a:lnTo>
                    <a:pt x="401296" y="843446"/>
                  </a:lnTo>
                  <a:lnTo>
                    <a:pt x="407354" y="839354"/>
                  </a:lnTo>
                  <a:lnTo>
                    <a:pt x="411446" y="833296"/>
                  </a:lnTo>
                  <a:lnTo>
                    <a:pt x="412950" y="825900"/>
                  </a:lnTo>
                  <a:lnTo>
                    <a:pt x="412950" y="38100"/>
                  </a:lnTo>
                  <a:lnTo>
                    <a:pt x="411446" y="30703"/>
                  </a:lnTo>
                  <a:lnTo>
                    <a:pt x="407354" y="24645"/>
                  </a:lnTo>
                  <a:lnTo>
                    <a:pt x="401296" y="20553"/>
                  </a:lnTo>
                  <a:lnTo>
                    <a:pt x="393900" y="19050"/>
                  </a:lnTo>
                  <a:lnTo>
                    <a:pt x="426117" y="19050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9042" y="840451"/>
                  </a:lnTo>
                  <a:lnTo>
                    <a:pt x="428993" y="840693"/>
                  </a:lnTo>
                  <a:lnTo>
                    <a:pt x="426117" y="84495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764000" y="5982150"/>
              <a:ext cx="432434" cy="144145"/>
            </a:xfrm>
            <a:custGeom>
              <a:avLst/>
              <a:gdLst/>
              <a:ahLst/>
              <a:cxnLst/>
              <a:rect l="l" t="t" r="r" b="b"/>
              <a:pathLst>
                <a:path w="432435" h="144145">
                  <a:moveTo>
                    <a:pt x="427713" y="144000"/>
                  </a:moveTo>
                  <a:lnTo>
                    <a:pt x="4286" y="144000"/>
                  </a:lnTo>
                  <a:lnTo>
                    <a:pt x="0" y="139713"/>
                  </a:lnTo>
                  <a:lnTo>
                    <a:pt x="0" y="4286"/>
                  </a:lnTo>
                  <a:lnTo>
                    <a:pt x="4286" y="0"/>
                  </a:lnTo>
                  <a:lnTo>
                    <a:pt x="427713" y="0"/>
                  </a:lnTo>
                  <a:lnTo>
                    <a:pt x="432000" y="4286"/>
                  </a:lnTo>
                  <a:lnTo>
                    <a:pt x="432000" y="139713"/>
                  </a:lnTo>
                  <a:lnTo>
                    <a:pt x="427713" y="144000"/>
                  </a:lnTo>
                  <a:close/>
                </a:path>
              </a:pathLst>
            </a:custGeom>
            <a:solidFill>
              <a:srgbClr val="334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404000" y="6755100"/>
              <a:ext cx="900430" cy="1584325"/>
            </a:xfrm>
            <a:custGeom>
              <a:avLst/>
              <a:gdLst/>
              <a:ahLst/>
              <a:cxnLst/>
              <a:rect l="l" t="t" r="r" b="b"/>
              <a:pathLst>
                <a:path w="900430" h="1584325">
                  <a:moveTo>
                    <a:pt x="871425" y="1584000"/>
                  </a:moveTo>
                  <a:lnTo>
                    <a:pt x="28575" y="1584000"/>
                  </a:ln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871425" y="0"/>
                  </a:lnTo>
                  <a:lnTo>
                    <a:pt x="882520" y="2254"/>
                  </a:lnTo>
                  <a:lnTo>
                    <a:pt x="891606" y="8393"/>
                  </a:lnTo>
                  <a:lnTo>
                    <a:pt x="897745" y="17479"/>
                  </a:lnTo>
                  <a:lnTo>
                    <a:pt x="900000" y="28575"/>
                  </a:lnTo>
                  <a:lnTo>
                    <a:pt x="900000" y="1555425"/>
                  </a:lnTo>
                  <a:lnTo>
                    <a:pt x="897745" y="1566520"/>
                  </a:lnTo>
                  <a:lnTo>
                    <a:pt x="891606" y="1575606"/>
                  </a:lnTo>
                  <a:lnTo>
                    <a:pt x="882520" y="1581745"/>
                  </a:lnTo>
                  <a:lnTo>
                    <a:pt x="871425" y="1584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04000" y="6755100"/>
              <a:ext cx="28575" cy="1584325"/>
            </a:xfrm>
            <a:custGeom>
              <a:avLst/>
              <a:gdLst/>
              <a:ahLst/>
              <a:cxnLst/>
              <a:rect l="l" t="t" r="r" b="b"/>
              <a:pathLst>
                <a:path w="28575" h="1584325">
                  <a:moveTo>
                    <a:pt x="28575" y="1584000"/>
                  </a:move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28575" y="1584000"/>
                  </a:lnTo>
                  <a:close/>
                </a:path>
              </a:pathLst>
            </a:custGeom>
            <a:solidFill>
              <a:srgbClr val="05B5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1723222" y="3317361"/>
            <a:ext cx="29273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10" dirty="0">
                <a:solidFill>
                  <a:srgbClr val="0F162A"/>
                </a:solidFill>
                <a:latin typeface="Arial"/>
                <a:cs typeface="Arial"/>
              </a:rPr>
              <a:t>KLEANIX</a:t>
            </a:r>
            <a:endParaRPr sz="5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491875" y="3373024"/>
            <a:ext cx="672465" cy="467359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400" b="1" spc="-25" dirty="0">
                <a:solidFill>
                  <a:srgbClr val="EFF6FF"/>
                </a:solidFill>
                <a:latin typeface="Arial"/>
                <a:cs typeface="Arial"/>
              </a:rPr>
              <a:t>03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450" b="1" dirty="0">
                <a:solidFill>
                  <a:srgbClr val="334154"/>
                </a:solidFill>
                <a:latin typeface="Arial"/>
                <a:cs typeface="Arial"/>
              </a:rPr>
              <a:t>FLOOR</a:t>
            </a:r>
            <a:r>
              <a:rPr sz="450" b="1" spc="-25" dirty="0">
                <a:solidFill>
                  <a:srgbClr val="334154"/>
                </a:solidFill>
                <a:latin typeface="Arial"/>
                <a:cs typeface="Arial"/>
              </a:rPr>
              <a:t> </a:t>
            </a:r>
            <a:r>
              <a:rPr sz="450" b="1" spc="-10" dirty="0">
                <a:solidFill>
                  <a:srgbClr val="334154"/>
                </a:solidFill>
                <a:latin typeface="Arial"/>
                <a:cs typeface="Arial"/>
              </a:rPr>
              <a:t>CONCENTRATE</a:t>
            </a:r>
            <a:endParaRPr sz="450">
              <a:latin typeface="Arial"/>
              <a:cs typeface="Arial"/>
            </a:endParaRPr>
          </a:p>
        </p:txBody>
      </p:sp>
      <p:pic>
        <p:nvPicPr>
          <p:cNvPr id="39" name="object 3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4537" y="3011100"/>
            <a:ext cx="247500" cy="198000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1491875" y="4351475"/>
            <a:ext cx="227965" cy="93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" b="1" dirty="0">
                <a:solidFill>
                  <a:srgbClr val="64748A"/>
                </a:solidFill>
                <a:latin typeface="Arial"/>
                <a:cs typeface="Arial"/>
              </a:rPr>
              <a:t>5 </a:t>
            </a:r>
            <a:r>
              <a:rPr sz="450" b="1" spc="-10" dirty="0">
                <a:solidFill>
                  <a:srgbClr val="64748A"/>
                </a:solidFill>
                <a:latin typeface="Arial"/>
                <a:cs typeface="Arial"/>
              </a:rPr>
              <a:t>Liters</a:t>
            </a:r>
            <a:endParaRPr sz="4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723222" y="7133361"/>
            <a:ext cx="29273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10" dirty="0">
                <a:solidFill>
                  <a:srgbClr val="0F162A"/>
                </a:solidFill>
                <a:latin typeface="Arial"/>
                <a:cs typeface="Arial"/>
              </a:rPr>
              <a:t>KLEANIX</a:t>
            </a:r>
            <a:endParaRPr sz="5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491875" y="7189022"/>
            <a:ext cx="480059" cy="467359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400" b="1" spc="-25" dirty="0">
                <a:solidFill>
                  <a:srgbClr val="EBFDFF"/>
                </a:solidFill>
                <a:latin typeface="Arial"/>
                <a:cs typeface="Arial"/>
              </a:rPr>
              <a:t>04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450" b="1" dirty="0">
                <a:solidFill>
                  <a:srgbClr val="334154"/>
                </a:solidFill>
                <a:latin typeface="Arial"/>
                <a:cs typeface="Arial"/>
              </a:rPr>
              <a:t>TILE </a:t>
            </a:r>
            <a:r>
              <a:rPr sz="450" b="1" spc="-10" dirty="0">
                <a:solidFill>
                  <a:srgbClr val="334154"/>
                </a:solidFill>
                <a:latin typeface="Arial"/>
                <a:cs typeface="Arial"/>
              </a:rPr>
              <a:t>CLEANSER</a:t>
            </a:r>
            <a:endParaRPr sz="450">
              <a:latin typeface="Arial"/>
              <a:cs typeface="Arial"/>
            </a:endParaRPr>
          </a:p>
        </p:txBody>
      </p:sp>
      <p:pic>
        <p:nvPicPr>
          <p:cNvPr id="43" name="object 4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4537" y="6827100"/>
            <a:ext cx="247500" cy="198000"/>
          </a:xfrm>
          <a:prstGeom prst="rect">
            <a:avLst/>
          </a:prstGeom>
        </p:spPr>
      </p:pic>
      <p:sp>
        <p:nvSpPr>
          <p:cNvPr id="44" name="object 44"/>
          <p:cNvSpPr txBox="1"/>
          <p:nvPr/>
        </p:nvSpPr>
        <p:spPr>
          <a:xfrm>
            <a:off x="1491875" y="8167475"/>
            <a:ext cx="227965" cy="93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" b="1" dirty="0">
                <a:solidFill>
                  <a:srgbClr val="64748A"/>
                </a:solidFill>
                <a:latin typeface="Arial"/>
                <a:cs typeface="Arial"/>
              </a:rPr>
              <a:t>5 </a:t>
            </a:r>
            <a:r>
              <a:rPr sz="450" b="1" spc="-10" dirty="0">
                <a:solidFill>
                  <a:srgbClr val="64748A"/>
                </a:solidFill>
                <a:latin typeface="Arial"/>
                <a:cs typeface="Arial"/>
              </a:rPr>
              <a:t>Liters</a:t>
            </a:r>
            <a:endParaRPr sz="4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16824" y="10113950"/>
            <a:ext cx="1543050" cy="120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95"/>
              </a:lnSpc>
            </a:pPr>
            <a:r>
              <a:rPr sz="750" spc="60" dirty="0">
                <a:solidFill>
                  <a:srgbClr val="93A3B8"/>
                </a:solidFill>
                <a:latin typeface="Arial MT"/>
                <a:cs typeface="Arial MT"/>
              </a:rPr>
              <a:t>REGIMEN</a:t>
            </a:r>
            <a:r>
              <a:rPr sz="750" spc="150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93A3B8"/>
                </a:solidFill>
                <a:latin typeface="Arial MT"/>
                <a:cs typeface="Arial MT"/>
              </a:rPr>
              <a:t>1</a:t>
            </a:r>
            <a:r>
              <a:rPr sz="750" spc="-13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93A3B8"/>
                </a:solidFill>
                <a:latin typeface="Arial MT"/>
                <a:cs typeface="Arial MT"/>
              </a:rPr>
              <a:t>:</a:t>
            </a:r>
            <a:r>
              <a:rPr sz="750" spc="150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spc="50" dirty="0">
                <a:solidFill>
                  <a:srgbClr val="93A3B8"/>
                </a:solidFill>
                <a:latin typeface="Arial MT"/>
                <a:cs typeface="Arial MT"/>
              </a:rPr>
              <a:t>SURFACE</a:t>
            </a:r>
            <a:r>
              <a:rPr sz="750" spc="150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spc="25" dirty="0">
                <a:solidFill>
                  <a:srgbClr val="93A3B8"/>
                </a:solidFill>
                <a:latin typeface="Arial MT"/>
                <a:cs typeface="Arial MT"/>
              </a:rPr>
              <a:t>CARE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704796" y="10110776"/>
            <a:ext cx="13843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44"/>
              </a:lnSpc>
            </a:pPr>
            <a:r>
              <a:rPr sz="800" b="1" spc="-25" dirty="0">
                <a:solidFill>
                  <a:srgbClr val="0F162A"/>
                </a:solidFill>
                <a:latin typeface="Arial"/>
                <a:cs typeface="Arial"/>
              </a:rPr>
              <a:t>04</a:t>
            </a:r>
            <a:endParaRPr sz="800">
              <a:latin typeface="Arial"/>
              <a:cs typeface="Arial"/>
            </a:endParaRPr>
          </a:p>
        </p:txBody>
      </p:sp>
      <p:pic>
        <p:nvPicPr>
          <p:cNvPr id="48" name="Picture 2" descr="C:\Users\abc\OneDrive\Documents\Kleanix Chemicals\Logo_Approved\Logo_Approve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3850" y="88900"/>
            <a:ext cx="762000" cy="76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9999" y="5495100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F0F4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07299" y="1063568"/>
            <a:ext cx="4459605" cy="459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85" dirty="0">
                <a:solidFill>
                  <a:srgbClr val="0F162A"/>
                </a:solidFill>
                <a:latin typeface="Arial"/>
                <a:cs typeface="Arial"/>
              </a:rPr>
              <a:t>REGIMEN</a:t>
            </a:r>
            <a:r>
              <a:rPr sz="1400" b="1" spc="2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F162A"/>
                </a:solidFill>
                <a:latin typeface="Arial"/>
                <a:cs typeface="Arial"/>
              </a:rPr>
              <a:t>1</a:t>
            </a:r>
            <a:r>
              <a:rPr sz="1400" b="1" spc="2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F162A"/>
                </a:solidFill>
                <a:latin typeface="Arial"/>
                <a:cs typeface="Arial"/>
              </a:rPr>
              <a:t>&amp;</a:t>
            </a:r>
            <a:r>
              <a:rPr sz="1400" b="1" spc="2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F162A"/>
                </a:solidFill>
                <a:latin typeface="Arial"/>
                <a:cs typeface="Arial"/>
              </a:rPr>
              <a:t>2</a:t>
            </a:r>
            <a:r>
              <a:rPr sz="1400" b="1" spc="2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90" dirty="0">
                <a:solidFill>
                  <a:srgbClr val="0F162A"/>
                </a:solidFill>
                <a:latin typeface="Arial"/>
                <a:cs typeface="Arial"/>
              </a:rPr>
              <a:t>PORTFOLIO</a:t>
            </a:r>
            <a:r>
              <a:rPr sz="1400" b="1" spc="2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90" dirty="0">
                <a:solidFill>
                  <a:srgbClr val="0F162A"/>
                </a:solidFill>
                <a:latin typeface="Arial"/>
                <a:cs typeface="Arial"/>
              </a:rPr>
              <a:t>CROSS-</a:t>
            </a:r>
            <a:r>
              <a:rPr sz="1400" b="1" spc="-254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70" dirty="0">
                <a:solidFill>
                  <a:srgbClr val="0F162A"/>
                </a:solidFill>
                <a:latin typeface="Arial"/>
                <a:cs typeface="Arial"/>
              </a:rPr>
              <a:t>SECTION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VISCOUS</a:t>
            </a:r>
            <a:r>
              <a:rPr sz="850" spc="15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SCALING</a:t>
            </a:r>
            <a:r>
              <a:rPr sz="850" spc="15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ELEMENTS</a:t>
            </a:r>
            <a:r>
              <a:rPr sz="850" spc="16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64748A"/>
                </a:solidFill>
                <a:latin typeface="Arial MT"/>
                <a:cs typeface="Arial MT"/>
              </a:rPr>
              <a:t>&amp;</a:t>
            </a:r>
            <a:r>
              <a:rPr sz="850" spc="15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0" dirty="0">
                <a:solidFill>
                  <a:srgbClr val="64748A"/>
                </a:solidFill>
                <a:latin typeface="Arial MT"/>
                <a:cs typeface="Arial MT"/>
              </a:rPr>
              <a:t>MILD</a:t>
            </a:r>
            <a:r>
              <a:rPr sz="850" spc="15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0" dirty="0">
                <a:solidFill>
                  <a:srgbClr val="64748A"/>
                </a:solidFill>
                <a:latin typeface="Arial MT"/>
                <a:cs typeface="Arial MT"/>
              </a:rPr>
              <a:t>SANITIZING</a:t>
            </a:r>
            <a:r>
              <a:rPr sz="850" spc="16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0" dirty="0">
                <a:solidFill>
                  <a:srgbClr val="64748A"/>
                </a:solidFill>
                <a:latin typeface="Arial MT"/>
                <a:cs typeface="Arial MT"/>
              </a:rPr>
              <a:t>COMPOUNDS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74350" y="2110747"/>
            <a:ext cx="3346450" cy="63436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Portfolio</a:t>
            </a:r>
            <a:r>
              <a:rPr sz="900" b="1" spc="-1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Index</a:t>
            </a:r>
            <a:r>
              <a:rPr sz="900" b="1" spc="-1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05</a:t>
            </a:r>
            <a:r>
              <a:rPr sz="900" b="1" spc="-1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(Regimen</a:t>
            </a:r>
            <a:r>
              <a:rPr sz="900" b="1" spc="-1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1)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350"/>
              </a:spcBef>
            </a:pP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5.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 Advanced</a:t>
            </a:r>
            <a:r>
              <a:rPr sz="1300" b="1" spc="-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Ceramic</a:t>
            </a:r>
            <a:r>
              <a:rPr sz="1300" b="1" spc="-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Bowl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-20" dirty="0">
                <a:solidFill>
                  <a:srgbClr val="0F162A"/>
                </a:solidFill>
                <a:latin typeface="Arial"/>
                <a:cs typeface="Arial"/>
              </a:rPr>
              <a:t>High-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Adhesion Descaler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87050" y="2832315"/>
            <a:ext cx="3559810" cy="215265"/>
          </a:xfrm>
          <a:custGeom>
            <a:avLst/>
            <a:gdLst/>
            <a:ahLst/>
            <a:cxnLst/>
            <a:rect l="l" t="t" r="r" b="b"/>
            <a:pathLst>
              <a:path w="3559809" h="215264">
                <a:moveTo>
                  <a:pt x="3540158" y="214875"/>
                </a:moveTo>
                <a:lnTo>
                  <a:pt x="19050" y="214875"/>
                </a:lnTo>
                <a:lnTo>
                  <a:pt x="11653" y="213371"/>
                </a:lnTo>
                <a:lnTo>
                  <a:pt x="5595" y="209279"/>
                </a:lnTo>
                <a:lnTo>
                  <a:pt x="1503" y="203221"/>
                </a:lnTo>
                <a:lnTo>
                  <a:pt x="0" y="195825"/>
                </a:lnTo>
                <a:lnTo>
                  <a:pt x="0" y="19050"/>
                </a:lnTo>
                <a:lnTo>
                  <a:pt x="1503" y="11653"/>
                </a:lnTo>
                <a:lnTo>
                  <a:pt x="5595" y="5595"/>
                </a:lnTo>
                <a:lnTo>
                  <a:pt x="11653" y="1503"/>
                </a:lnTo>
                <a:lnTo>
                  <a:pt x="19050" y="0"/>
                </a:lnTo>
                <a:lnTo>
                  <a:pt x="3540158" y="0"/>
                </a:lnTo>
                <a:lnTo>
                  <a:pt x="3547554" y="1503"/>
                </a:lnTo>
                <a:lnTo>
                  <a:pt x="3553612" y="5595"/>
                </a:lnTo>
                <a:lnTo>
                  <a:pt x="3557704" y="11653"/>
                </a:lnTo>
                <a:lnTo>
                  <a:pt x="3559208" y="19050"/>
                </a:lnTo>
                <a:lnTo>
                  <a:pt x="3559208" y="195825"/>
                </a:lnTo>
                <a:lnTo>
                  <a:pt x="3557704" y="203221"/>
                </a:lnTo>
                <a:lnTo>
                  <a:pt x="3553612" y="209279"/>
                </a:lnTo>
                <a:lnTo>
                  <a:pt x="3547554" y="213371"/>
                </a:lnTo>
                <a:lnTo>
                  <a:pt x="3540158" y="21487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282350" y="2853614"/>
            <a:ext cx="3361054" cy="13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VITREOUS</a:t>
            </a:r>
            <a:r>
              <a:rPr sz="750" b="1" spc="27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CHINA</a:t>
            </a:r>
            <a:r>
              <a:rPr sz="750" b="1" spc="27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TOILET</a:t>
            </a:r>
            <a:r>
              <a:rPr sz="750" b="1" spc="27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BOWLS,</a:t>
            </a:r>
            <a:r>
              <a:rPr sz="750" b="1" spc="27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URINALS,</a:t>
            </a:r>
            <a:r>
              <a:rPr sz="750" b="1" spc="27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HEAVY</a:t>
            </a:r>
            <a:r>
              <a:rPr sz="750" b="1" spc="27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-10" dirty="0">
                <a:solidFill>
                  <a:srgbClr val="465469"/>
                </a:solidFill>
                <a:latin typeface="Arial"/>
                <a:cs typeface="Arial"/>
              </a:rPr>
              <a:t>PORCELAIN</a:t>
            </a:r>
            <a:endParaRPr sz="7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74350" y="3133730"/>
            <a:ext cx="3669665" cy="990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3300"/>
              </a:lnSpc>
              <a:spcBef>
                <a:spcPts val="100"/>
              </a:spcBef>
            </a:pP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</a:t>
            </a:r>
            <a:r>
              <a:rPr sz="950" spc="2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maximum-viscosity,</a:t>
            </a:r>
            <a:r>
              <a:rPr sz="950" spc="24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high-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adhesion</a:t>
            </a:r>
            <a:r>
              <a:rPr sz="950" spc="24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gel</a:t>
            </a:r>
            <a:r>
              <a:rPr sz="950" spc="24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that</a:t>
            </a:r>
            <a:r>
              <a:rPr sz="950" spc="24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physically</a:t>
            </a:r>
            <a:r>
              <a:rPr sz="950" spc="2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clings</a:t>
            </a:r>
            <a:r>
              <a:rPr sz="950" spc="24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25" dirty="0">
                <a:solidFill>
                  <a:srgbClr val="465469"/>
                </a:solidFill>
                <a:latin typeface="Arial MT"/>
                <a:cs typeface="Arial MT"/>
              </a:rPr>
              <a:t>to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vertical</a:t>
            </a:r>
            <a:r>
              <a:rPr sz="950" spc="1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architectural</a:t>
            </a:r>
            <a:r>
              <a:rPr sz="950" spc="1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ceramic</a:t>
            </a:r>
            <a:r>
              <a:rPr sz="950" spc="1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slopes</a:t>
            </a:r>
            <a:r>
              <a:rPr sz="950" spc="1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to</a:t>
            </a:r>
            <a:r>
              <a:rPr sz="950" spc="114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extend</a:t>
            </a:r>
            <a:r>
              <a:rPr sz="950" spc="1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contact</a:t>
            </a:r>
            <a:r>
              <a:rPr sz="950" spc="1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optimization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windows.</a:t>
            </a:r>
            <a:r>
              <a:rPr sz="9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Rapidly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breaks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down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organic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uric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acid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residues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and</a:t>
            </a:r>
            <a:r>
              <a:rPr sz="9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20" dirty="0">
                <a:solidFill>
                  <a:srgbClr val="465469"/>
                </a:solidFill>
                <a:latin typeface="Arial MT"/>
                <a:cs typeface="Arial MT"/>
              </a:rPr>
              <a:t>deep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lime</a:t>
            </a:r>
            <a:r>
              <a:rPr sz="950" spc="16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blockages</a:t>
            </a:r>
            <a:r>
              <a:rPr sz="950" spc="16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without</a:t>
            </a:r>
            <a:r>
              <a:rPr sz="950" spc="16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eroding</a:t>
            </a:r>
            <a:r>
              <a:rPr sz="950" spc="16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adjacent</a:t>
            </a:r>
            <a:r>
              <a:rPr sz="950" spc="16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PVC</a:t>
            </a:r>
            <a:r>
              <a:rPr sz="950" spc="16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or</a:t>
            </a:r>
            <a:r>
              <a:rPr sz="950" spc="16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copper</a:t>
            </a:r>
            <a:r>
              <a:rPr sz="950" spc="16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drainage conduits.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61400" y="5926747"/>
            <a:ext cx="2842260" cy="43624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Portfolio</a:t>
            </a:r>
            <a:r>
              <a:rPr sz="900" b="1" spc="-1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Index</a:t>
            </a:r>
            <a:r>
              <a:rPr sz="900" b="1" spc="-1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06</a:t>
            </a:r>
            <a:r>
              <a:rPr sz="900" b="1" spc="-1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(Regimen</a:t>
            </a:r>
            <a:r>
              <a:rPr sz="900" b="1" spc="-1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2)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6.</a:t>
            </a:r>
            <a:r>
              <a:rPr sz="1300" b="1" spc="-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Liquid</a:t>
            </a:r>
            <a:r>
              <a:rPr sz="1300" b="1" spc="-3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Hand</a:t>
            </a:r>
            <a:r>
              <a:rPr sz="1300" b="1" spc="-3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Cleansing</a:t>
            </a:r>
            <a:r>
              <a:rPr sz="1300" b="1" spc="-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Gel</a:t>
            </a:r>
            <a:r>
              <a:rPr sz="1300" b="1" spc="-3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Matrix</a:t>
            </a:r>
            <a:endParaRPr sz="13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774100" y="6450195"/>
            <a:ext cx="4110354" cy="215265"/>
          </a:xfrm>
          <a:custGeom>
            <a:avLst/>
            <a:gdLst/>
            <a:ahLst/>
            <a:cxnLst/>
            <a:rect l="l" t="t" r="r" b="b"/>
            <a:pathLst>
              <a:path w="4110354" h="215265">
                <a:moveTo>
                  <a:pt x="4091296" y="214875"/>
                </a:moveTo>
                <a:lnTo>
                  <a:pt x="19050" y="214875"/>
                </a:lnTo>
                <a:lnTo>
                  <a:pt x="11653" y="213371"/>
                </a:lnTo>
                <a:lnTo>
                  <a:pt x="5595" y="209279"/>
                </a:lnTo>
                <a:lnTo>
                  <a:pt x="1503" y="203221"/>
                </a:lnTo>
                <a:lnTo>
                  <a:pt x="0" y="195825"/>
                </a:lnTo>
                <a:lnTo>
                  <a:pt x="0" y="19050"/>
                </a:lnTo>
                <a:lnTo>
                  <a:pt x="1503" y="11653"/>
                </a:lnTo>
                <a:lnTo>
                  <a:pt x="5595" y="5595"/>
                </a:lnTo>
                <a:lnTo>
                  <a:pt x="11653" y="1503"/>
                </a:lnTo>
                <a:lnTo>
                  <a:pt x="19050" y="0"/>
                </a:lnTo>
                <a:lnTo>
                  <a:pt x="4091296" y="0"/>
                </a:lnTo>
                <a:lnTo>
                  <a:pt x="4098693" y="1503"/>
                </a:lnTo>
                <a:lnTo>
                  <a:pt x="4104750" y="5595"/>
                </a:lnTo>
                <a:lnTo>
                  <a:pt x="4108843" y="11653"/>
                </a:lnTo>
                <a:lnTo>
                  <a:pt x="4110346" y="19050"/>
                </a:lnTo>
                <a:lnTo>
                  <a:pt x="4110346" y="195825"/>
                </a:lnTo>
                <a:lnTo>
                  <a:pt x="4108843" y="203221"/>
                </a:lnTo>
                <a:lnTo>
                  <a:pt x="4104750" y="209279"/>
                </a:lnTo>
                <a:lnTo>
                  <a:pt x="4098693" y="213371"/>
                </a:lnTo>
                <a:lnTo>
                  <a:pt x="4091296" y="21487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869400" y="6471495"/>
            <a:ext cx="3912235" cy="13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COMMERCIAL</a:t>
            </a:r>
            <a:r>
              <a:rPr sz="750" b="1" spc="28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RESTROOMS,</a:t>
            </a:r>
            <a:r>
              <a:rPr sz="750" b="1" spc="28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OFFICE</a:t>
            </a:r>
            <a:r>
              <a:rPr sz="750" b="1" spc="28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WASHROOMS,</a:t>
            </a:r>
            <a:r>
              <a:rPr sz="750" b="1" spc="28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INDUSTRIAL</a:t>
            </a:r>
            <a:r>
              <a:rPr sz="750" b="1" spc="28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-10" dirty="0">
                <a:solidFill>
                  <a:srgbClr val="465469"/>
                </a:solidFill>
                <a:latin typeface="Arial"/>
                <a:cs typeface="Arial"/>
              </a:rPr>
              <a:t>KITCHENS</a:t>
            </a:r>
            <a:endParaRPr sz="7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61400" y="6751611"/>
            <a:ext cx="4135754" cy="797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3300"/>
              </a:lnSpc>
              <a:spcBef>
                <a:spcPts val="100"/>
              </a:spcBef>
            </a:pP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</a:t>
            </a:r>
            <a:r>
              <a:rPr sz="950" spc="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premium,</a:t>
            </a:r>
            <a:r>
              <a:rPr sz="950" spc="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soap-based</a:t>
            </a:r>
            <a:r>
              <a:rPr sz="950" spc="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dermatological</a:t>
            </a:r>
            <a:r>
              <a:rPr sz="950" spc="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cleanser</a:t>
            </a:r>
            <a:r>
              <a:rPr sz="950" spc="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carefully</a:t>
            </a:r>
            <a:r>
              <a:rPr sz="950" spc="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balanced</a:t>
            </a:r>
            <a:r>
              <a:rPr sz="950" spc="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to</a:t>
            </a:r>
            <a:r>
              <a:rPr sz="950" spc="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safely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strip</a:t>
            </a:r>
            <a:r>
              <a:rPr sz="950" spc="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away</a:t>
            </a:r>
            <a:r>
              <a:rPr sz="950" spc="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heavy</a:t>
            </a:r>
            <a:r>
              <a:rPr sz="950" spc="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culinary</a:t>
            </a:r>
            <a:r>
              <a:rPr sz="950" spc="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oils,</a:t>
            </a:r>
            <a:r>
              <a:rPr sz="950" spc="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airborne</a:t>
            </a:r>
            <a:r>
              <a:rPr sz="950" spc="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dust</a:t>
            </a:r>
            <a:r>
              <a:rPr sz="950" spc="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particulate,</a:t>
            </a:r>
            <a:r>
              <a:rPr sz="9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and</a:t>
            </a:r>
            <a:r>
              <a:rPr sz="950" spc="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workspace</a:t>
            </a:r>
            <a:r>
              <a:rPr sz="950" spc="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20" dirty="0">
                <a:solidFill>
                  <a:srgbClr val="465469"/>
                </a:solidFill>
                <a:latin typeface="Arial MT"/>
                <a:cs typeface="Arial MT"/>
              </a:rPr>
              <a:t>soot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from</a:t>
            </a:r>
            <a:r>
              <a:rPr sz="950" spc="32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epidermal</a:t>
            </a:r>
            <a:r>
              <a:rPr sz="950" spc="32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layers.</a:t>
            </a:r>
            <a:r>
              <a:rPr sz="950" spc="3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Fortified</a:t>
            </a:r>
            <a:r>
              <a:rPr sz="950" spc="32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with</a:t>
            </a:r>
            <a:r>
              <a:rPr sz="950" spc="3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moisture-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locking</a:t>
            </a:r>
            <a:r>
              <a:rPr sz="950" spc="32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skin</a:t>
            </a:r>
            <a:r>
              <a:rPr sz="950" spc="3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emollients</a:t>
            </a:r>
            <a:r>
              <a:rPr sz="950" spc="32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25" dirty="0">
                <a:solidFill>
                  <a:srgbClr val="465469"/>
                </a:solidFill>
                <a:latin typeface="Arial MT"/>
                <a:cs typeface="Arial MT"/>
              </a:rPr>
              <a:t>to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preserve</a:t>
            </a:r>
            <a:r>
              <a:rPr sz="9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tissue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elasticity.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19999" y="9935025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729524" y="2156625"/>
            <a:ext cx="1728470" cy="2592070"/>
            <a:chOff x="729524" y="2156625"/>
            <a:chExt cx="1728470" cy="2592070"/>
          </a:xfrm>
        </p:grpSpPr>
        <p:sp>
          <p:nvSpPr>
            <p:cNvPr id="14" name="object 14"/>
            <p:cNvSpPr/>
            <p:nvPr/>
          </p:nvSpPr>
          <p:spPr>
            <a:xfrm>
              <a:off x="729524" y="2156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29524" y="2156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686585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2515800"/>
                  </a:lnTo>
                  <a:lnTo>
                    <a:pt x="14786" y="2541688"/>
                  </a:lnTo>
                  <a:lnTo>
                    <a:pt x="29110" y="2562889"/>
                  </a:lnTo>
                  <a:lnTo>
                    <a:pt x="50311" y="2577214"/>
                  </a:lnTo>
                  <a:lnTo>
                    <a:pt x="76200" y="2582475"/>
                  </a:lnTo>
                  <a:lnTo>
                    <a:pt x="1686585" y="2582475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  <a:path w="1728470" h="2592070">
                  <a:moveTo>
                    <a:pt x="1686585" y="2582475"/>
                  </a:moveTo>
                  <a:lnTo>
                    <a:pt x="1651800" y="2582475"/>
                  </a:lnTo>
                  <a:lnTo>
                    <a:pt x="1677688" y="2577214"/>
                  </a:lnTo>
                  <a:lnTo>
                    <a:pt x="1698889" y="2562889"/>
                  </a:lnTo>
                  <a:lnTo>
                    <a:pt x="1713213" y="2541688"/>
                  </a:lnTo>
                  <a:lnTo>
                    <a:pt x="1718475" y="2515800"/>
                  </a:lnTo>
                  <a:lnTo>
                    <a:pt x="1718475" y="76200"/>
                  </a:lnTo>
                  <a:lnTo>
                    <a:pt x="1713213" y="50311"/>
                  </a:lnTo>
                  <a:lnTo>
                    <a:pt x="1698889" y="29110"/>
                  </a:lnTo>
                  <a:lnTo>
                    <a:pt x="1677688" y="14786"/>
                  </a:lnTo>
                  <a:lnTo>
                    <a:pt x="1651800" y="9525"/>
                  </a:lnTo>
                  <a:lnTo>
                    <a:pt x="1686585" y="9525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6585" y="2582475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799996" y="2310152"/>
              <a:ext cx="360045" cy="216535"/>
            </a:xfrm>
            <a:custGeom>
              <a:avLst/>
              <a:gdLst/>
              <a:ahLst/>
              <a:cxnLst/>
              <a:rect l="l" t="t" r="r" b="b"/>
              <a:pathLst>
                <a:path w="360044" h="216535">
                  <a:moveTo>
                    <a:pt x="359994" y="0"/>
                  </a:moveTo>
                  <a:lnTo>
                    <a:pt x="0" y="0"/>
                  </a:lnTo>
                  <a:lnTo>
                    <a:pt x="0" y="216001"/>
                  </a:lnTo>
                  <a:lnTo>
                    <a:pt x="19050" y="216001"/>
                  </a:lnTo>
                  <a:lnTo>
                    <a:pt x="19050" y="19050"/>
                  </a:lnTo>
                  <a:lnTo>
                    <a:pt x="340944" y="19050"/>
                  </a:lnTo>
                  <a:lnTo>
                    <a:pt x="340944" y="216001"/>
                  </a:lnTo>
                  <a:lnTo>
                    <a:pt x="359994" y="216001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39049" y="2435100"/>
              <a:ext cx="1709420" cy="2304415"/>
            </a:xfrm>
            <a:custGeom>
              <a:avLst/>
              <a:gdLst/>
              <a:ahLst/>
              <a:cxnLst/>
              <a:rect l="l" t="t" r="r" b="b"/>
              <a:pathLst>
                <a:path w="1709420" h="2304415">
                  <a:moveTo>
                    <a:pt x="1632750" y="2304000"/>
                  </a:moveTo>
                  <a:lnTo>
                    <a:pt x="76200" y="2304000"/>
                  </a:lnTo>
                  <a:lnTo>
                    <a:pt x="46612" y="2297987"/>
                  </a:lnTo>
                  <a:lnTo>
                    <a:pt x="22383" y="2281616"/>
                  </a:lnTo>
                  <a:lnTo>
                    <a:pt x="6012" y="2257387"/>
                  </a:lnTo>
                  <a:lnTo>
                    <a:pt x="0" y="2227800"/>
                  </a:lnTo>
                  <a:lnTo>
                    <a:pt x="0" y="432000"/>
                  </a:lnTo>
                  <a:lnTo>
                    <a:pt x="2547" y="385100"/>
                  </a:lnTo>
                  <a:lnTo>
                    <a:pt x="10009" y="339622"/>
                  </a:lnTo>
                  <a:lnTo>
                    <a:pt x="22118" y="295833"/>
                  </a:lnTo>
                  <a:lnTo>
                    <a:pt x="38604" y="254003"/>
                  </a:lnTo>
                  <a:lnTo>
                    <a:pt x="59200" y="214400"/>
                  </a:lnTo>
                  <a:lnTo>
                    <a:pt x="83635" y="177292"/>
                  </a:lnTo>
                  <a:lnTo>
                    <a:pt x="111641" y="142950"/>
                  </a:lnTo>
                  <a:lnTo>
                    <a:pt x="142950" y="111641"/>
                  </a:lnTo>
                  <a:lnTo>
                    <a:pt x="177292" y="83635"/>
                  </a:lnTo>
                  <a:lnTo>
                    <a:pt x="214400" y="59200"/>
                  </a:lnTo>
                  <a:lnTo>
                    <a:pt x="254003" y="38604"/>
                  </a:lnTo>
                  <a:lnTo>
                    <a:pt x="295833" y="22118"/>
                  </a:lnTo>
                  <a:lnTo>
                    <a:pt x="339622" y="10009"/>
                  </a:lnTo>
                  <a:lnTo>
                    <a:pt x="385100" y="2547"/>
                  </a:lnTo>
                  <a:lnTo>
                    <a:pt x="432000" y="0"/>
                  </a:lnTo>
                  <a:lnTo>
                    <a:pt x="1670850" y="0"/>
                  </a:lnTo>
                  <a:lnTo>
                    <a:pt x="1685643" y="3006"/>
                  </a:lnTo>
                  <a:lnTo>
                    <a:pt x="1697758" y="11191"/>
                  </a:lnTo>
                  <a:lnTo>
                    <a:pt x="1705943" y="23306"/>
                  </a:lnTo>
                  <a:lnTo>
                    <a:pt x="1708950" y="38100"/>
                  </a:lnTo>
                  <a:lnTo>
                    <a:pt x="1708950" y="2227800"/>
                  </a:lnTo>
                  <a:lnTo>
                    <a:pt x="1702937" y="2257387"/>
                  </a:lnTo>
                  <a:lnTo>
                    <a:pt x="1686566" y="2281616"/>
                  </a:lnTo>
                  <a:lnTo>
                    <a:pt x="1662337" y="2297987"/>
                  </a:lnTo>
                  <a:lnTo>
                    <a:pt x="1632750" y="2304000"/>
                  </a:lnTo>
                  <a:close/>
                </a:path>
              </a:pathLst>
            </a:custGeom>
            <a:solidFill>
              <a:srgbClr val="F4F2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66346" y="2435100"/>
              <a:ext cx="1570990" cy="134620"/>
            </a:xfrm>
            <a:custGeom>
              <a:avLst/>
              <a:gdLst/>
              <a:ahLst/>
              <a:cxnLst/>
              <a:rect l="l" t="t" r="r" b="b"/>
              <a:pathLst>
                <a:path w="1570989" h="134619">
                  <a:moveTo>
                    <a:pt x="6847" y="134143"/>
                  </a:moveTo>
                  <a:lnTo>
                    <a:pt x="50090" y="83573"/>
                  </a:lnTo>
                  <a:lnTo>
                    <a:pt x="87104" y="59200"/>
                  </a:lnTo>
                  <a:lnTo>
                    <a:pt x="126707" y="38604"/>
                  </a:lnTo>
                  <a:lnTo>
                    <a:pt x="168537" y="22118"/>
                  </a:lnTo>
                  <a:lnTo>
                    <a:pt x="212326" y="10009"/>
                  </a:lnTo>
                  <a:lnTo>
                    <a:pt x="257804" y="2547"/>
                  </a:lnTo>
                  <a:lnTo>
                    <a:pt x="304704" y="0"/>
                  </a:lnTo>
                  <a:lnTo>
                    <a:pt x="1543554" y="0"/>
                  </a:lnTo>
                  <a:lnTo>
                    <a:pt x="1558347" y="3006"/>
                  </a:lnTo>
                  <a:lnTo>
                    <a:pt x="1570462" y="11191"/>
                  </a:lnTo>
                  <a:lnTo>
                    <a:pt x="1562604" y="19050"/>
                  </a:lnTo>
                  <a:lnTo>
                    <a:pt x="304704" y="19050"/>
                  </a:lnTo>
                  <a:lnTo>
                    <a:pt x="254506" y="21841"/>
                  </a:lnTo>
                  <a:lnTo>
                    <a:pt x="205961" y="30005"/>
                  </a:lnTo>
                  <a:lnTo>
                    <a:pt x="159399" y="43226"/>
                  </a:lnTo>
                  <a:lnTo>
                    <a:pt x="115152" y="61187"/>
                  </a:lnTo>
                  <a:lnTo>
                    <a:pt x="73550" y="83573"/>
                  </a:lnTo>
                  <a:lnTo>
                    <a:pt x="34924" y="110067"/>
                  </a:lnTo>
                  <a:lnTo>
                    <a:pt x="6847" y="134143"/>
                  </a:lnTo>
                  <a:close/>
                </a:path>
                <a:path w="1570989" h="134619">
                  <a:moveTo>
                    <a:pt x="1560405" y="21248"/>
                  </a:moveTo>
                  <a:lnTo>
                    <a:pt x="1558347" y="20553"/>
                  </a:lnTo>
                  <a:lnTo>
                    <a:pt x="1543554" y="19050"/>
                  </a:lnTo>
                  <a:lnTo>
                    <a:pt x="1562604" y="19050"/>
                  </a:lnTo>
                  <a:lnTo>
                    <a:pt x="1560405" y="21248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9049" y="2819742"/>
              <a:ext cx="1709420" cy="1919605"/>
            </a:xfrm>
            <a:custGeom>
              <a:avLst/>
              <a:gdLst/>
              <a:ahLst/>
              <a:cxnLst/>
              <a:rect l="l" t="t" r="r" b="b"/>
              <a:pathLst>
                <a:path w="1709420" h="1919604">
                  <a:moveTo>
                    <a:pt x="1632750" y="1919358"/>
                  </a:moveTo>
                  <a:lnTo>
                    <a:pt x="76200" y="1919358"/>
                  </a:lnTo>
                  <a:lnTo>
                    <a:pt x="46612" y="1913345"/>
                  </a:lnTo>
                  <a:lnTo>
                    <a:pt x="22383" y="1896974"/>
                  </a:lnTo>
                  <a:lnTo>
                    <a:pt x="6012" y="1872745"/>
                  </a:lnTo>
                  <a:lnTo>
                    <a:pt x="0" y="1843158"/>
                  </a:lnTo>
                  <a:lnTo>
                    <a:pt x="0" y="47357"/>
                  </a:lnTo>
                  <a:lnTo>
                    <a:pt x="2882" y="0"/>
                  </a:lnTo>
                  <a:lnTo>
                    <a:pt x="1708950" y="0"/>
                  </a:lnTo>
                  <a:lnTo>
                    <a:pt x="1708950" y="1843158"/>
                  </a:lnTo>
                  <a:lnTo>
                    <a:pt x="1702937" y="1872745"/>
                  </a:lnTo>
                  <a:lnTo>
                    <a:pt x="1686566" y="1896974"/>
                  </a:lnTo>
                  <a:lnTo>
                    <a:pt x="1662337" y="1913345"/>
                  </a:lnTo>
                  <a:lnTo>
                    <a:pt x="1632750" y="1919358"/>
                  </a:lnTo>
                  <a:close/>
                </a:path>
              </a:pathLst>
            </a:custGeom>
            <a:solidFill>
              <a:srgbClr val="8A5BF6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19050" y="2670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5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3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353" y="368384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8993" y="840693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19050" y="2670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5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3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249" y="371189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6117" y="19050"/>
                  </a:lnTo>
                  <a:lnTo>
                    <a:pt x="216000" y="19050"/>
                  </a:lnTo>
                  <a:lnTo>
                    <a:pt x="186997" y="23548"/>
                  </a:lnTo>
                  <a:lnTo>
                    <a:pt x="133165" y="57583"/>
                  </a:lnTo>
                  <a:lnTo>
                    <a:pt x="86968" y="120658"/>
                  </a:lnTo>
                  <a:lnTo>
                    <a:pt x="67510" y="161457"/>
                  </a:lnTo>
                  <a:lnTo>
                    <a:pt x="50893" y="207561"/>
                  </a:lnTo>
                  <a:lnTo>
                    <a:pt x="37428" y="258319"/>
                  </a:lnTo>
                  <a:lnTo>
                    <a:pt x="27425" y="313079"/>
                  </a:lnTo>
                  <a:lnTo>
                    <a:pt x="21195" y="371189"/>
                  </a:lnTo>
                  <a:lnTo>
                    <a:pt x="19050" y="432000"/>
                  </a:lnTo>
                  <a:lnTo>
                    <a:pt x="21195" y="492810"/>
                  </a:lnTo>
                  <a:lnTo>
                    <a:pt x="27425" y="550920"/>
                  </a:lnTo>
                  <a:lnTo>
                    <a:pt x="37428" y="605681"/>
                  </a:lnTo>
                  <a:lnTo>
                    <a:pt x="50893" y="656438"/>
                  </a:lnTo>
                  <a:lnTo>
                    <a:pt x="67510" y="702542"/>
                  </a:lnTo>
                  <a:lnTo>
                    <a:pt x="86968" y="743341"/>
                  </a:lnTo>
                  <a:lnTo>
                    <a:pt x="108957" y="778183"/>
                  </a:lnTo>
                  <a:lnTo>
                    <a:pt x="159282" y="827389"/>
                  </a:lnTo>
                  <a:lnTo>
                    <a:pt x="216000" y="844950"/>
                  </a:lnTo>
                  <a:lnTo>
                    <a:pt x="426117" y="844950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  <a:path w="432434" h="864235">
                  <a:moveTo>
                    <a:pt x="426117" y="844950"/>
                  </a:moveTo>
                  <a:lnTo>
                    <a:pt x="393900" y="844950"/>
                  </a:lnTo>
                  <a:lnTo>
                    <a:pt x="401296" y="843446"/>
                  </a:lnTo>
                  <a:lnTo>
                    <a:pt x="407354" y="839354"/>
                  </a:lnTo>
                  <a:lnTo>
                    <a:pt x="411446" y="833296"/>
                  </a:lnTo>
                  <a:lnTo>
                    <a:pt x="412950" y="825900"/>
                  </a:lnTo>
                  <a:lnTo>
                    <a:pt x="412950" y="38100"/>
                  </a:lnTo>
                  <a:lnTo>
                    <a:pt x="411446" y="30703"/>
                  </a:lnTo>
                  <a:lnTo>
                    <a:pt x="407354" y="24645"/>
                  </a:lnTo>
                  <a:lnTo>
                    <a:pt x="401296" y="20553"/>
                  </a:lnTo>
                  <a:lnTo>
                    <a:pt x="393900" y="19050"/>
                  </a:lnTo>
                  <a:lnTo>
                    <a:pt x="426117" y="19050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9042" y="840451"/>
                  </a:lnTo>
                  <a:lnTo>
                    <a:pt x="428993" y="840693"/>
                  </a:lnTo>
                  <a:lnTo>
                    <a:pt x="426117" y="84495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764000" y="2166150"/>
              <a:ext cx="432434" cy="144145"/>
            </a:xfrm>
            <a:custGeom>
              <a:avLst/>
              <a:gdLst/>
              <a:ahLst/>
              <a:cxnLst/>
              <a:rect l="l" t="t" r="r" b="b"/>
              <a:pathLst>
                <a:path w="432435" h="144144">
                  <a:moveTo>
                    <a:pt x="427713" y="144000"/>
                  </a:moveTo>
                  <a:lnTo>
                    <a:pt x="4286" y="144000"/>
                  </a:lnTo>
                  <a:lnTo>
                    <a:pt x="0" y="139713"/>
                  </a:lnTo>
                  <a:lnTo>
                    <a:pt x="0" y="4286"/>
                  </a:lnTo>
                  <a:lnTo>
                    <a:pt x="4286" y="0"/>
                  </a:lnTo>
                  <a:lnTo>
                    <a:pt x="427713" y="0"/>
                  </a:lnTo>
                  <a:lnTo>
                    <a:pt x="432000" y="4286"/>
                  </a:lnTo>
                  <a:lnTo>
                    <a:pt x="432000" y="139713"/>
                  </a:lnTo>
                  <a:lnTo>
                    <a:pt x="427713" y="144000"/>
                  </a:lnTo>
                  <a:close/>
                </a:path>
              </a:pathLst>
            </a:custGeom>
            <a:solidFill>
              <a:srgbClr val="334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404000" y="2939100"/>
              <a:ext cx="900430" cy="1584325"/>
            </a:xfrm>
            <a:custGeom>
              <a:avLst/>
              <a:gdLst/>
              <a:ahLst/>
              <a:cxnLst/>
              <a:rect l="l" t="t" r="r" b="b"/>
              <a:pathLst>
                <a:path w="900430" h="1584325">
                  <a:moveTo>
                    <a:pt x="871425" y="1584000"/>
                  </a:moveTo>
                  <a:lnTo>
                    <a:pt x="28575" y="1584000"/>
                  </a:ln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871425" y="0"/>
                  </a:lnTo>
                  <a:lnTo>
                    <a:pt x="882520" y="2254"/>
                  </a:lnTo>
                  <a:lnTo>
                    <a:pt x="891606" y="8393"/>
                  </a:lnTo>
                  <a:lnTo>
                    <a:pt x="897745" y="17479"/>
                  </a:lnTo>
                  <a:lnTo>
                    <a:pt x="900000" y="28575"/>
                  </a:lnTo>
                  <a:lnTo>
                    <a:pt x="900000" y="1555425"/>
                  </a:lnTo>
                  <a:lnTo>
                    <a:pt x="897745" y="1566520"/>
                  </a:lnTo>
                  <a:lnTo>
                    <a:pt x="891606" y="1575606"/>
                  </a:lnTo>
                  <a:lnTo>
                    <a:pt x="882520" y="1581745"/>
                  </a:lnTo>
                  <a:lnTo>
                    <a:pt x="871425" y="1584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404000" y="2939100"/>
              <a:ext cx="28575" cy="1584325"/>
            </a:xfrm>
            <a:custGeom>
              <a:avLst/>
              <a:gdLst/>
              <a:ahLst/>
              <a:cxnLst/>
              <a:rect l="l" t="t" r="r" b="b"/>
              <a:pathLst>
                <a:path w="28575" h="1584325">
                  <a:moveTo>
                    <a:pt x="28575" y="1584000"/>
                  </a:move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28575" y="1584000"/>
                  </a:lnTo>
                  <a:close/>
                </a:path>
              </a:pathLst>
            </a:custGeom>
            <a:solidFill>
              <a:srgbClr val="8A5B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729524" y="5972625"/>
            <a:ext cx="1728470" cy="2592070"/>
            <a:chOff x="729524" y="5972625"/>
            <a:chExt cx="1728470" cy="2592070"/>
          </a:xfrm>
        </p:grpSpPr>
        <p:sp>
          <p:nvSpPr>
            <p:cNvPr id="26" name="object 26"/>
            <p:cNvSpPr/>
            <p:nvPr/>
          </p:nvSpPr>
          <p:spPr>
            <a:xfrm>
              <a:off x="729524" y="5972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29524" y="5972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686585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2515800"/>
                  </a:lnTo>
                  <a:lnTo>
                    <a:pt x="14786" y="2541688"/>
                  </a:lnTo>
                  <a:lnTo>
                    <a:pt x="29110" y="2562889"/>
                  </a:lnTo>
                  <a:lnTo>
                    <a:pt x="50311" y="2577214"/>
                  </a:lnTo>
                  <a:lnTo>
                    <a:pt x="76200" y="2582475"/>
                  </a:lnTo>
                  <a:lnTo>
                    <a:pt x="1686585" y="2582475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  <a:path w="1728470" h="2592070">
                  <a:moveTo>
                    <a:pt x="1686585" y="2582475"/>
                  </a:moveTo>
                  <a:lnTo>
                    <a:pt x="1651800" y="2582475"/>
                  </a:lnTo>
                  <a:lnTo>
                    <a:pt x="1677688" y="2577214"/>
                  </a:lnTo>
                  <a:lnTo>
                    <a:pt x="1698889" y="2562889"/>
                  </a:lnTo>
                  <a:lnTo>
                    <a:pt x="1713213" y="2541688"/>
                  </a:lnTo>
                  <a:lnTo>
                    <a:pt x="1718475" y="2515800"/>
                  </a:lnTo>
                  <a:lnTo>
                    <a:pt x="1718475" y="76200"/>
                  </a:lnTo>
                  <a:lnTo>
                    <a:pt x="1713213" y="50311"/>
                  </a:lnTo>
                  <a:lnTo>
                    <a:pt x="1698889" y="29110"/>
                  </a:lnTo>
                  <a:lnTo>
                    <a:pt x="1677688" y="14786"/>
                  </a:lnTo>
                  <a:lnTo>
                    <a:pt x="1651800" y="9525"/>
                  </a:lnTo>
                  <a:lnTo>
                    <a:pt x="1686585" y="9525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6585" y="2582475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799996" y="6126159"/>
              <a:ext cx="360045" cy="216535"/>
            </a:xfrm>
            <a:custGeom>
              <a:avLst/>
              <a:gdLst/>
              <a:ahLst/>
              <a:cxnLst/>
              <a:rect l="l" t="t" r="r" b="b"/>
              <a:pathLst>
                <a:path w="360044" h="216535">
                  <a:moveTo>
                    <a:pt x="359994" y="0"/>
                  </a:moveTo>
                  <a:lnTo>
                    <a:pt x="0" y="0"/>
                  </a:lnTo>
                  <a:lnTo>
                    <a:pt x="0" y="216001"/>
                  </a:lnTo>
                  <a:lnTo>
                    <a:pt x="19050" y="216001"/>
                  </a:lnTo>
                  <a:lnTo>
                    <a:pt x="19050" y="19050"/>
                  </a:lnTo>
                  <a:lnTo>
                    <a:pt x="340944" y="19050"/>
                  </a:lnTo>
                  <a:lnTo>
                    <a:pt x="340944" y="216001"/>
                  </a:lnTo>
                  <a:lnTo>
                    <a:pt x="359994" y="216001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39049" y="6251100"/>
              <a:ext cx="1709420" cy="2304415"/>
            </a:xfrm>
            <a:custGeom>
              <a:avLst/>
              <a:gdLst/>
              <a:ahLst/>
              <a:cxnLst/>
              <a:rect l="l" t="t" r="r" b="b"/>
              <a:pathLst>
                <a:path w="1709420" h="2304415">
                  <a:moveTo>
                    <a:pt x="1632750" y="2304000"/>
                  </a:moveTo>
                  <a:lnTo>
                    <a:pt x="76200" y="2304000"/>
                  </a:lnTo>
                  <a:lnTo>
                    <a:pt x="46612" y="2297987"/>
                  </a:lnTo>
                  <a:lnTo>
                    <a:pt x="22383" y="2281616"/>
                  </a:lnTo>
                  <a:lnTo>
                    <a:pt x="6012" y="2257387"/>
                  </a:lnTo>
                  <a:lnTo>
                    <a:pt x="0" y="2227800"/>
                  </a:lnTo>
                  <a:lnTo>
                    <a:pt x="0" y="432000"/>
                  </a:lnTo>
                  <a:lnTo>
                    <a:pt x="2547" y="385100"/>
                  </a:lnTo>
                  <a:lnTo>
                    <a:pt x="10009" y="339622"/>
                  </a:lnTo>
                  <a:lnTo>
                    <a:pt x="22118" y="295833"/>
                  </a:lnTo>
                  <a:lnTo>
                    <a:pt x="38604" y="254003"/>
                  </a:lnTo>
                  <a:lnTo>
                    <a:pt x="59200" y="214400"/>
                  </a:lnTo>
                  <a:lnTo>
                    <a:pt x="83635" y="177292"/>
                  </a:lnTo>
                  <a:lnTo>
                    <a:pt x="111641" y="142950"/>
                  </a:lnTo>
                  <a:lnTo>
                    <a:pt x="142950" y="111641"/>
                  </a:lnTo>
                  <a:lnTo>
                    <a:pt x="177292" y="83635"/>
                  </a:lnTo>
                  <a:lnTo>
                    <a:pt x="214400" y="59199"/>
                  </a:lnTo>
                  <a:lnTo>
                    <a:pt x="254003" y="38604"/>
                  </a:lnTo>
                  <a:lnTo>
                    <a:pt x="295833" y="22118"/>
                  </a:lnTo>
                  <a:lnTo>
                    <a:pt x="339622" y="10009"/>
                  </a:lnTo>
                  <a:lnTo>
                    <a:pt x="385100" y="2547"/>
                  </a:lnTo>
                  <a:lnTo>
                    <a:pt x="432000" y="0"/>
                  </a:lnTo>
                  <a:lnTo>
                    <a:pt x="1670850" y="0"/>
                  </a:lnTo>
                  <a:lnTo>
                    <a:pt x="1685643" y="3006"/>
                  </a:lnTo>
                  <a:lnTo>
                    <a:pt x="1697758" y="11191"/>
                  </a:lnTo>
                  <a:lnTo>
                    <a:pt x="1705943" y="23306"/>
                  </a:lnTo>
                  <a:lnTo>
                    <a:pt x="1708950" y="38100"/>
                  </a:lnTo>
                  <a:lnTo>
                    <a:pt x="1708950" y="2227800"/>
                  </a:lnTo>
                  <a:lnTo>
                    <a:pt x="1702937" y="2257387"/>
                  </a:lnTo>
                  <a:lnTo>
                    <a:pt x="1686566" y="2281616"/>
                  </a:lnTo>
                  <a:lnTo>
                    <a:pt x="1662337" y="2297987"/>
                  </a:lnTo>
                  <a:lnTo>
                    <a:pt x="1632750" y="2304000"/>
                  </a:lnTo>
                  <a:close/>
                </a:path>
              </a:pathLst>
            </a:custGeom>
            <a:solidFill>
              <a:srgbClr val="FDF2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66346" y="6251100"/>
              <a:ext cx="1570990" cy="134620"/>
            </a:xfrm>
            <a:custGeom>
              <a:avLst/>
              <a:gdLst/>
              <a:ahLst/>
              <a:cxnLst/>
              <a:rect l="l" t="t" r="r" b="b"/>
              <a:pathLst>
                <a:path w="1570989" h="134620">
                  <a:moveTo>
                    <a:pt x="6847" y="134143"/>
                  </a:moveTo>
                  <a:lnTo>
                    <a:pt x="50090" y="83573"/>
                  </a:lnTo>
                  <a:lnTo>
                    <a:pt x="87104" y="59200"/>
                  </a:lnTo>
                  <a:lnTo>
                    <a:pt x="126707" y="38604"/>
                  </a:lnTo>
                  <a:lnTo>
                    <a:pt x="168537" y="22118"/>
                  </a:lnTo>
                  <a:lnTo>
                    <a:pt x="212326" y="10009"/>
                  </a:lnTo>
                  <a:lnTo>
                    <a:pt x="257804" y="2547"/>
                  </a:lnTo>
                  <a:lnTo>
                    <a:pt x="304704" y="0"/>
                  </a:lnTo>
                  <a:lnTo>
                    <a:pt x="1543554" y="0"/>
                  </a:lnTo>
                  <a:lnTo>
                    <a:pt x="1558347" y="3006"/>
                  </a:lnTo>
                  <a:lnTo>
                    <a:pt x="1570462" y="11191"/>
                  </a:lnTo>
                  <a:lnTo>
                    <a:pt x="1562604" y="19050"/>
                  </a:lnTo>
                  <a:lnTo>
                    <a:pt x="304704" y="19050"/>
                  </a:lnTo>
                  <a:lnTo>
                    <a:pt x="254506" y="21841"/>
                  </a:lnTo>
                  <a:lnTo>
                    <a:pt x="205961" y="30005"/>
                  </a:lnTo>
                  <a:lnTo>
                    <a:pt x="159399" y="43226"/>
                  </a:lnTo>
                  <a:lnTo>
                    <a:pt x="115152" y="61187"/>
                  </a:lnTo>
                  <a:lnTo>
                    <a:pt x="73550" y="83573"/>
                  </a:lnTo>
                  <a:lnTo>
                    <a:pt x="34924" y="110067"/>
                  </a:lnTo>
                  <a:lnTo>
                    <a:pt x="6847" y="134143"/>
                  </a:lnTo>
                  <a:close/>
                </a:path>
                <a:path w="1570989" h="134620">
                  <a:moveTo>
                    <a:pt x="1560405" y="21248"/>
                  </a:moveTo>
                  <a:lnTo>
                    <a:pt x="1558347" y="20553"/>
                  </a:lnTo>
                  <a:lnTo>
                    <a:pt x="1543554" y="19050"/>
                  </a:lnTo>
                  <a:lnTo>
                    <a:pt x="1562604" y="19050"/>
                  </a:lnTo>
                  <a:lnTo>
                    <a:pt x="1560405" y="21248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39049" y="6749990"/>
              <a:ext cx="1709420" cy="1805305"/>
            </a:xfrm>
            <a:custGeom>
              <a:avLst/>
              <a:gdLst/>
              <a:ahLst/>
              <a:cxnLst/>
              <a:rect l="l" t="t" r="r" b="b"/>
              <a:pathLst>
                <a:path w="1709420" h="1805304">
                  <a:moveTo>
                    <a:pt x="1632750" y="1805110"/>
                  </a:moveTo>
                  <a:lnTo>
                    <a:pt x="76200" y="1805110"/>
                  </a:lnTo>
                  <a:lnTo>
                    <a:pt x="46612" y="1799097"/>
                  </a:lnTo>
                  <a:lnTo>
                    <a:pt x="22383" y="1782726"/>
                  </a:lnTo>
                  <a:lnTo>
                    <a:pt x="6012" y="1758497"/>
                  </a:lnTo>
                  <a:lnTo>
                    <a:pt x="0" y="1728910"/>
                  </a:lnTo>
                  <a:lnTo>
                    <a:pt x="0" y="0"/>
                  </a:lnTo>
                  <a:lnTo>
                    <a:pt x="1708950" y="0"/>
                  </a:lnTo>
                  <a:lnTo>
                    <a:pt x="1708950" y="1728910"/>
                  </a:lnTo>
                  <a:lnTo>
                    <a:pt x="1702937" y="1758497"/>
                  </a:lnTo>
                  <a:lnTo>
                    <a:pt x="1686566" y="1782726"/>
                  </a:lnTo>
                  <a:lnTo>
                    <a:pt x="1662337" y="1799097"/>
                  </a:lnTo>
                  <a:lnTo>
                    <a:pt x="1632750" y="1805110"/>
                  </a:lnTo>
                  <a:close/>
                </a:path>
              </a:pathLst>
            </a:custGeom>
            <a:solidFill>
              <a:srgbClr val="EB4899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19050" y="6486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4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4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353" y="368384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8993" y="840693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919050" y="6486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4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4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249" y="371189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6117" y="19050"/>
                  </a:lnTo>
                  <a:lnTo>
                    <a:pt x="216000" y="19050"/>
                  </a:lnTo>
                  <a:lnTo>
                    <a:pt x="186997" y="23548"/>
                  </a:lnTo>
                  <a:lnTo>
                    <a:pt x="133165" y="57583"/>
                  </a:lnTo>
                  <a:lnTo>
                    <a:pt x="86968" y="120658"/>
                  </a:lnTo>
                  <a:lnTo>
                    <a:pt x="67510" y="161457"/>
                  </a:lnTo>
                  <a:lnTo>
                    <a:pt x="50893" y="207561"/>
                  </a:lnTo>
                  <a:lnTo>
                    <a:pt x="37428" y="258319"/>
                  </a:lnTo>
                  <a:lnTo>
                    <a:pt x="27425" y="313079"/>
                  </a:lnTo>
                  <a:lnTo>
                    <a:pt x="21195" y="371189"/>
                  </a:lnTo>
                  <a:lnTo>
                    <a:pt x="19050" y="432000"/>
                  </a:lnTo>
                  <a:lnTo>
                    <a:pt x="21195" y="492810"/>
                  </a:lnTo>
                  <a:lnTo>
                    <a:pt x="27425" y="550920"/>
                  </a:lnTo>
                  <a:lnTo>
                    <a:pt x="37428" y="605681"/>
                  </a:lnTo>
                  <a:lnTo>
                    <a:pt x="50893" y="656438"/>
                  </a:lnTo>
                  <a:lnTo>
                    <a:pt x="67510" y="702542"/>
                  </a:lnTo>
                  <a:lnTo>
                    <a:pt x="86968" y="743341"/>
                  </a:lnTo>
                  <a:lnTo>
                    <a:pt x="108957" y="778183"/>
                  </a:lnTo>
                  <a:lnTo>
                    <a:pt x="159282" y="827389"/>
                  </a:lnTo>
                  <a:lnTo>
                    <a:pt x="216000" y="844950"/>
                  </a:lnTo>
                  <a:lnTo>
                    <a:pt x="426117" y="844950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  <a:path w="432434" h="864234">
                  <a:moveTo>
                    <a:pt x="426117" y="844950"/>
                  </a:moveTo>
                  <a:lnTo>
                    <a:pt x="393900" y="844950"/>
                  </a:lnTo>
                  <a:lnTo>
                    <a:pt x="401296" y="843446"/>
                  </a:lnTo>
                  <a:lnTo>
                    <a:pt x="407354" y="839354"/>
                  </a:lnTo>
                  <a:lnTo>
                    <a:pt x="411446" y="833296"/>
                  </a:lnTo>
                  <a:lnTo>
                    <a:pt x="412950" y="825900"/>
                  </a:lnTo>
                  <a:lnTo>
                    <a:pt x="412950" y="38100"/>
                  </a:lnTo>
                  <a:lnTo>
                    <a:pt x="411446" y="30703"/>
                  </a:lnTo>
                  <a:lnTo>
                    <a:pt x="407354" y="24645"/>
                  </a:lnTo>
                  <a:lnTo>
                    <a:pt x="401296" y="20553"/>
                  </a:lnTo>
                  <a:lnTo>
                    <a:pt x="393900" y="19050"/>
                  </a:lnTo>
                  <a:lnTo>
                    <a:pt x="426117" y="19050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9042" y="840451"/>
                  </a:lnTo>
                  <a:lnTo>
                    <a:pt x="428993" y="840693"/>
                  </a:lnTo>
                  <a:lnTo>
                    <a:pt x="426117" y="84495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764000" y="5982150"/>
              <a:ext cx="432434" cy="144145"/>
            </a:xfrm>
            <a:custGeom>
              <a:avLst/>
              <a:gdLst/>
              <a:ahLst/>
              <a:cxnLst/>
              <a:rect l="l" t="t" r="r" b="b"/>
              <a:pathLst>
                <a:path w="432435" h="144145">
                  <a:moveTo>
                    <a:pt x="427713" y="144000"/>
                  </a:moveTo>
                  <a:lnTo>
                    <a:pt x="4286" y="144000"/>
                  </a:lnTo>
                  <a:lnTo>
                    <a:pt x="0" y="139713"/>
                  </a:lnTo>
                  <a:lnTo>
                    <a:pt x="0" y="4286"/>
                  </a:lnTo>
                  <a:lnTo>
                    <a:pt x="4286" y="0"/>
                  </a:lnTo>
                  <a:lnTo>
                    <a:pt x="427713" y="0"/>
                  </a:lnTo>
                  <a:lnTo>
                    <a:pt x="432000" y="4286"/>
                  </a:lnTo>
                  <a:lnTo>
                    <a:pt x="432000" y="139713"/>
                  </a:lnTo>
                  <a:lnTo>
                    <a:pt x="427713" y="144000"/>
                  </a:lnTo>
                  <a:close/>
                </a:path>
              </a:pathLst>
            </a:custGeom>
            <a:solidFill>
              <a:srgbClr val="334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404000" y="6755100"/>
              <a:ext cx="900430" cy="1584325"/>
            </a:xfrm>
            <a:custGeom>
              <a:avLst/>
              <a:gdLst/>
              <a:ahLst/>
              <a:cxnLst/>
              <a:rect l="l" t="t" r="r" b="b"/>
              <a:pathLst>
                <a:path w="900430" h="1584325">
                  <a:moveTo>
                    <a:pt x="871425" y="1584000"/>
                  </a:moveTo>
                  <a:lnTo>
                    <a:pt x="28575" y="1584000"/>
                  </a:ln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871425" y="0"/>
                  </a:lnTo>
                  <a:lnTo>
                    <a:pt x="882520" y="2254"/>
                  </a:lnTo>
                  <a:lnTo>
                    <a:pt x="891606" y="8393"/>
                  </a:lnTo>
                  <a:lnTo>
                    <a:pt x="897745" y="17479"/>
                  </a:lnTo>
                  <a:lnTo>
                    <a:pt x="900000" y="28575"/>
                  </a:lnTo>
                  <a:lnTo>
                    <a:pt x="900000" y="1555425"/>
                  </a:lnTo>
                  <a:lnTo>
                    <a:pt x="897745" y="1566520"/>
                  </a:lnTo>
                  <a:lnTo>
                    <a:pt x="891606" y="1575606"/>
                  </a:lnTo>
                  <a:lnTo>
                    <a:pt x="882520" y="1581745"/>
                  </a:lnTo>
                  <a:lnTo>
                    <a:pt x="871425" y="1584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04000" y="6755100"/>
              <a:ext cx="28575" cy="1584325"/>
            </a:xfrm>
            <a:custGeom>
              <a:avLst/>
              <a:gdLst/>
              <a:ahLst/>
              <a:cxnLst/>
              <a:rect l="l" t="t" r="r" b="b"/>
              <a:pathLst>
                <a:path w="28575" h="1584325">
                  <a:moveTo>
                    <a:pt x="28575" y="1584000"/>
                  </a:move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28575" y="1584000"/>
                  </a:lnTo>
                  <a:close/>
                </a:path>
              </a:pathLst>
            </a:custGeom>
            <a:solidFill>
              <a:srgbClr val="EB48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1723222" y="3317361"/>
            <a:ext cx="29273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10" dirty="0">
                <a:solidFill>
                  <a:srgbClr val="0F162A"/>
                </a:solidFill>
                <a:latin typeface="Arial"/>
                <a:cs typeface="Arial"/>
              </a:rPr>
              <a:t>KLEANIX</a:t>
            </a:r>
            <a:endParaRPr sz="5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491875" y="3373024"/>
            <a:ext cx="622300" cy="467359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400" b="1" spc="-25" dirty="0">
                <a:solidFill>
                  <a:srgbClr val="F4F2FF"/>
                </a:solidFill>
                <a:latin typeface="Arial"/>
                <a:cs typeface="Arial"/>
              </a:rPr>
              <a:t>05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450" b="1" spc="-10" dirty="0">
                <a:solidFill>
                  <a:srgbClr val="334154"/>
                </a:solidFill>
                <a:latin typeface="Arial"/>
                <a:cs typeface="Arial"/>
              </a:rPr>
              <a:t>HIGH-</a:t>
            </a:r>
            <a:r>
              <a:rPr sz="450" b="1" dirty="0">
                <a:solidFill>
                  <a:srgbClr val="334154"/>
                </a:solidFill>
                <a:latin typeface="Arial"/>
                <a:cs typeface="Arial"/>
              </a:rPr>
              <a:t>ADHESION</a:t>
            </a:r>
            <a:r>
              <a:rPr sz="450" b="1" spc="10" dirty="0">
                <a:solidFill>
                  <a:srgbClr val="334154"/>
                </a:solidFill>
                <a:latin typeface="Arial"/>
                <a:cs typeface="Arial"/>
              </a:rPr>
              <a:t> </a:t>
            </a:r>
            <a:r>
              <a:rPr sz="450" b="1" spc="-25" dirty="0">
                <a:solidFill>
                  <a:srgbClr val="334154"/>
                </a:solidFill>
                <a:latin typeface="Arial"/>
                <a:cs typeface="Arial"/>
              </a:rPr>
              <a:t>GEL</a:t>
            </a:r>
            <a:endParaRPr sz="450">
              <a:latin typeface="Arial"/>
              <a:cs typeface="Arial"/>
            </a:endParaRPr>
          </a:p>
        </p:txBody>
      </p:sp>
      <p:pic>
        <p:nvPicPr>
          <p:cNvPr id="39" name="object 3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4537" y="3011100"/>
            <a:ext cx="247500" cy="198000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1491875" y="4351475"/>
            <a:ext cx="227965" cy="93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" b="1" dirty="0">
                <a:solidFill>
                  <a:srgbClr val="64748A"/>
                </a:solidFill>
                <a:latin typeface="Arial"/>
                <a:cs typeface="Arial"/>
              </a:rPr>
              <a:t>5 </a:t>
            </a:r>
            <a:r>
              <a:rPr sz="450" b="1" spc="-10" dirty="0">
                <a:solidFill>
                  <a:srgbClr val="64748A"/>
                </a:solidFill>
                <a:latin typeface="Arial"/>
                <a:cs typeface="Arial"/>
              </a:rPr>
              <a:t>Liters</a:t>
            </a:r>
            <a:endParaRPr sz="4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723222" y="7133361"/>
            <a:ext cx="29273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10" dirty="0">
                <a:solidFill>
                  <a:srgbClr val="0F162A"/>
                </a:solidFill>
                <a:latin typeface="Arial"/>
                <a:cs typeface="Arial"/>
              </a:rPr>
              <a:t>KLEANIX</a:t>
            </a:r>
            <a:endParaRPr sz="5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491875" y="7189022"/>
            <a:ext cx="591820" cy="467359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400" b="1" spc="-25" dirty="0">
                <a:solidFill>
                  <a:srgbClr val="FDF2F7"/>
                </a:solidFill>
                <a:latin typeface="Arial"/>
                <a:cs typeface="Arial"/>
              </a:rPr>
              <a:t>06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450" b="1" dirty="0">
                <a:solidFill>
                  <a:srgbClr val="334154"/>
                </a:solidFill>
                <a:latin typeface="Arial"/>
                <a:cs typeface="Arial"/>
              </a:rPr>
              <a:t>CLEANSING</a:t>
            </a:r>
            <a:r>
              <a:rPr sz="450" b="1" spc="-10" dirty="0">
                <a:solidFill>
                  <a:srgbClr val="334154"/>
                </a:solidFill>
                <a:latin typeface="Arial"/>
                <a:cs typeface="Arial"/>
              </a:rPr>
              <a:t> MATRIX</a:t>
            </a:r>
            <a:endParaRPr sz="450">
              <a:latin typeface="Arial"/>
              <a:cs typeface="Arial"/>
            </a:endParaRPr>
          </a:p>
        </p:txBody>
      </p:sp>
      <p:pic>
        <p:nvPicPr>
          <p:cNvPr id="43" name="object 4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4537" y="6827100"/>
            <a:ext cx="247500" cy="198000"/>
          </a:xfrm>
          <a:prstGeom prst="rect">
            <a:avLst/>
          </a:prstGeom>
        </p:spPr>
      </p:pic>
      <p:sp>
        <p:nvSpPr>
          <p:cNvPr id="44" name="object 44"/>
          <p:cNvSpPr txBox="1"/>
          <p:nvPr/>
        </p:nvSpPr>
        <p:spPr>
          <a:xfrm>
            <a:off x="1491875" y="8167475"/>
            <a:ext cx="227965" cy="93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" b="1" dirty="0">
                <a:solidFill>
                  <a:srgbClr val="64748A"/>
                </a:solidFill>
                <a:latin typeface="Arial"/>
                <a:cs typeface="Arial"/>
              </a:rPr>
              <a:t>5 </a:t>
            </a:r>
            <a:r>
              <a:rPr sz="450" b="1" spc="-10" dirty="0">
                <a:solidFill>
                  <a:srgbClr val="64748A"/>
                </a:solidFill>
                <a:latin typeface="Arial"/>
                <a:cs typeface="Arial"/>
              </a:rPr>
              <a:t>Liters</a:t>
            </a:r>
            <a:endParaRPr sz="4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16824" y="10113950"/>
            <a:ext cx="1771014" cy="120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95"/>
              </a:lnSpc>
            </a:pPr>
            <a:r>
              <a:rPr sz="750" spc="60" dirty="0">
                <a:solidFill>
                  <a:srgbClr val="93A3B8"/>
                </a:solidFill>
                <a:latin typeface="Arial MT"/>
                <a:cs typeface="Arial MT"/>
              </a:rPr>
              <a:t>REGIMEN</a:t>
            </a:r>
            <a:r>
              <a:rPr sz="750" spc="15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93A3B8"/>
                </a:solidFill>
                <a:latin typeface="Arial MT"/>
                <a:cs typeface="Arial MT"/>
              </a:rPr>
              <a:t>1</a:t>
            </a:r>
            <a:r>
              <a:rPr sz="750" spc="15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93A3B8"/>
                </a:solidFill>
                <a:latin typeface="Arial MT"/>
                <a:cs typeface="Arial MT"/>
              </a:rPr>
              <a:t>&amp;</a:t>
            </a:r>
            <a:r>
              <a:rPr sz="750" spc="15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93A3B8"/>
                </a:solidFill>
                <a:latin typeface="Arial MT"/>
                <a:cs typeface="Arial MT"/>
              </a:rPr>
              <a:t>2</a:t>
            </a:r>
            <a:r>
              <a:rPr sz="750" spc="15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spc="50" dirty="0">
                <a:solidFill>
                  <a:srgbClr val="93A3B8"/>
                </a:solidFill>
                <a:latin typeface="Arial MT"/>
                <a:cs typeface="Arial MT"/>
              </a:rPr>
              <a:t>CROSS</a:t>
            </a:r>
            <a:r>
              <a:rPr sz="750" spc="15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spc="40" dirty="0">
                <a:solidFill>
                  <a:srgbClr val="93A3B8"/>
                </a:solidFill>
                <a:latin typeface="Arial MT"/>
                <a:cs typeface="Arial MT"/>
              </a:rPr>
              <a:t>SECTION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704796" y="10110776"/>
            <a:ext cx="13843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44"/>
              </a:lnSpc>
            </a:pPr>
            <a:r>
              <a:rPr sz="800" b="1" spc="-25" dirty="0">
                <a:solidFill>
                  <a:srgbClr val="0F162A"/>
                </a:solidFill>
                <a:latin typeface="Arial"/>
                <a:cs typeface="Arial"/>
              </a:rPr>
              <a:t>05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48" name="Picture 2" descr="C:\Users\abc\OneDrive\Documents\Kleanix Chemicals\Logo_Approved\Logo_Approve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3850" y="88900"/>
            <a:ext cx="762000" cy="76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9999" y="5495100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F0F4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07299" y="1063568"/>
            <a:ext cx="5978525" cy="459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85" dirty="0">
                <a:solidFill>
                  <a:srgbClr val="0F162A"/>
                </a:solidFill>
                <a:latin typeface="Arial"/>
                <a:cs typeface="Arial"/>
              </a:rPr>
              <a:t>REGIMEN</a:t>
            </a:r>
            <a:r>
              <a:rPr sz="1400" b="1" spc="2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55" dirty="0">
                <a:solidFill>
                  <a:srgbClr val="0F162A"/>
                </a:solidFill>
                <a:latin typeface="Arial"/>
                <a:cs typeface="Arial"/>
              </a:rPr>
              <a:t>2:</a:t>
            </a:r>
            <a:r>
              <a:rPr sz="1400" b="1" spc="2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80" dirty="0">
                <a:solidFill>
                  <a:srgbClr val="0F162A"/>
                </a:solidFill>
                <a:latin typeface="Arial"/>
                <a:cs typeface="Arial"/>
              </a:rPr>
              <a:t>PREMIUM</a:t>
            </a:r>
            <a:r>
              <a:rPr sz="1400" b="1" spc="2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75" dirty="0">
                <a:solidFill>
                  <a:srgbClr val="0F162A"/>
                </a:solidFill>
                <a:latin typeface="Arial"/>
                <a:cs typeface="Arial"/>
              </a:rPr>
              <a:t>HYGIENE,</a:t>
            </a:r>
            <a:r>
              <a:rPr sz="1400" b="1" spc="2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65" dirty="0">
                <a:solidFill>
                  <a:srgbClr val="0F162A"/>
                </a:solidFill>
                <a:latin typeface="Arial"/>
                <a:cs typeface="Arial"/>
              </a:rPr>
              <a:t>APPAREL</a:t>
            </a:r>
            <a:r>
              <a:rPr sz="1400" b="1" spc="2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F162A"/>
                </a:solidFill>
                <a:latin typeface="Arial"/>
                <a:cs typeface="Arial"/>
              </a:rPr>
              <a:t>&amp;</a:t>
            </a:r>
            <a:r>
              <a:rPr sz="1400" b="1" spc="2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80" dirty="0">
                <a:solidFill>
                  <a:srgbClr val="0F162A"/>
                </a:solidFill>
                <a:latin typeface="Arial"/>
                <a:cs typeface="Arial"/>
              </a:rPr>
              <a:t>KITCHEN</a:t>
            </a:r>
            <a:r>
              <a:rPr sz="1400" b="1" spc="24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40" dirty="0">
                <a:solidFill>
                  <a:srgbClr val="0F162A"/>
                </a:solidFill>
                <a:latin typeface="Arial"/>
                <a:cs typeface="Arial"/>
              </a:rPr>
              <a:t>CARE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INDUSTRIAL</a:t>
            </a:r>
            <a:r>
              <a:rPr sz="850" spc="21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CULINARY</a:t>
            </a:r>
            <a:r>
              <a:rPr sz="850" spc="22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60" dirty="0">
                <a:solidFill>
                  <a:srgbClr val="64748A"/>
                </a:solidFill>
                <a:latin typeface="Arial MT"/>
                <a:cs typeface="Arial MT"/>
              </a:rPr>
              <a:t>DEGREASERS</a:t>
            </a:r>
            <a:r>
              <a:rPr sz="850" spc="21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64748A"/>
                </a:solidFill>
                <a:latin typeface="Arial MT"/>
                <a:cs typeface="Arial MT"/>
              </a:rPr>
              <a:t>&amp;</a:t>
            </a:r>
            <a:r>
              <a:rPr sz="850" spc="22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64748A"/>
                </a:solidFill>
                <a:latin typeface="Arial MT"/>
                <a:cs typeface="Arial MT"/>
              </a:rPr>
              <a:t>DIRECT</a:t>
            </a:r>
            <a:r>
              <a:rPr sz="850" spc="22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CHEMICAL</a:t>
            </a:r>
            <a:r>
              <a:rPr sz="850" spc="21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64748A"/>
                </a:solidFill>
                <a:latin typeface="Arial MT"/>
                <a:cs typeface="Arial MT"/>
              </a:rPr>
              <a:t>FLOW</a:t>
            </a:r>
            <a:r>
              <a:rPr sz="850" spc="22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45" dirty="0">
                <a:solidFill>
                  <a:srgbClr val="64748A"/>
                </a:solidFill>
                <a:latin typeface="Arial MT"/>
                <a:cs typeface="Arial MT"/>
              </a:rPr>
              <a:t>CONDUITS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61400" y="2110747"/>
            <a:ext cx="3446145" cy="43624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Portfolio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Index</a:t>
            </a:r>
            <a:r>
              <a:rPr sz="900" b="1" spc="-2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07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7.</a:t>
            </a:r>
            <a:r>
              <a:rPr sz="1300" b="1" spc="-4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Active</a:t>
            </a:r>
            <a:r>
              <a:rPr sz="1300" b="1" spc="-4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Dish</a:t>
            </a:r>
            <a:r>
              <a:rPr sz="1300" b="1" spc="-4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Wash</a:t>
            </a:r>
            <a:r>
              <a:rPr sz="1300" b="1" spc="-4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Liquid</a:t>
            </a:r>
            <a:r>
              <a:rPr sz="1300" b="1" spc="-4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Gel</a:t>
            </a:r>
            <a:r>
              <a:rPr sz="1300" b="1" spc="-4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Concentrate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774100" y="2634195"/>
            <a:ext cx="4088129" cy="215265"/>
          </a:xfrm>
          <a:custGeom>
            <a:avLst/>
            <a:gdLst/>
            <a:ahLst/>
            <a:cxnLst/>
            <a:rect l="l" t="t" r="r" b="b"/>
            <a:pathLst>
              <a:path w="4088129" h="215264">
                <a:moveTo>
                  <a:pt x="4068600" y="214875"/>
                </a:moveTo>
                <a:lnTo>
                  <a:pt x="19050" y="214875"/>
                </a:lnTo>
                <a:lnTo>
                  <a:pt x="11653" y="213371"/>
                </a:lnTo>
                <a:lnTo>
                  <a:pt x="5595" y="209279"/>
                </a:lnTo>
                <a:lnTo>
                  <a:pt x="1503" y="203221"/>
                </a:lnTo>
                <a:lnTo>
                  <a:pt x="0" y="195825"/>
                </a:lnTo>
                <a:lnTo>
                  <a:pt x="0" y="19050"/>
                </a:lnTo>
                <a:lnTo>
                  <a:pt x="1503" y="11653"/>
                </a:lnTo>
                <a:lnTo>
                  <a:pt x="5595" y="5595"/>
                </a:lnTo>
                <a:lnTo>
                  <a:pt x="11653" y="1503"/>
                </a:lnTo>
                <a:lnTo>
                  <a:pt x="19050" y="0"/>
                </a:lnTo>
                <a:lnTo>
                  <a:pt x="4068600" y="0"/>
                </a:lnTo>
                <a:lnTo>
                  <a:pt x="4075997" y="1503"/>
                </a:lnTo>
                <a:lnTo>
                  <a:pt x="4082054" y="5595"/>
                </a:lnTo>
                <a:lnTo>
                  <a:pt x="4086147" y="11653"/>
                </a:lnTo>
                <a:lnTo>
                  <a:pt x="4087650" y="19050"/>
                </a:lnTo>
                <a:lnTo>
                  <a:pt x="4087650" y="195825"/>
                </a:lnTo>
                <a:lnTo>
                  <a:pt x="4086147" y="203221"/>
                </a:lnTo>
                <a:lnTo>
                  <a:pt x="4082054" y="209279"/>
                </a:lnTo>
                <a:lnTo>
                  <a:pt x="4075997" y="213371"/>
                </a:lnTo>
                <a:lnTo>
                  <a:pt x="4068600" y="21487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869400" y="2655495"/>
            <a:ext cx="3890010" cy="13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INDUSTRIAL</a:t>
            </a:r>
            <a:r>
              <a:rPr sz="750" b="1" spc="28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COOKWARE,</a:t>
            </a:r>
            <a:r>
              <a:rPr sz="750" b="1" spc="28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GLASSWARE,</a:t>
            </a:r>
            <a:r>
              <a:rPr sz="750" b="1" spc="28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CERAMICS,</a:t>
            </a:r>
            <a:r>
              <a:rPr sz="750" b="1" spc="28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STAINLESS</a:t>
            </a:r>
            <a:r>
              <a:rPr sz="750" b="1" spc="28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-10" dirty="0">
                <a:solidFill>
                  <a:srgbClr val="465469"/>
                </a:solidFill>
                <a:latin typeface="Arial"/>
                <a:cs typeface="Arial"/>
              </a:rPr>
              <a:t>UTENSILS</a:t>
            </a:r>
            <a:endParaRPr sz="7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61400" y="2935610"/>
            <a:ext cx="4113529" cy="797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3300"/>
              </a:lnSpc>
              <a:spcBef>
                <a:spcPts val="100"/>
              </a:spcBef>
            </a:pP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</a:t>
            </a:r>
            <a:r>
              <a:rPr sz="950" spc="19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highly</a:t>
            </a:r>
            <a:r>
              <a:rPr sz="950" spc="2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concentrated</a:t>
            </a:r>
            <a:r>
              <a:rPr sz="950" spc="19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lipids-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cleaving</a:t>
            </a:r>
            <a:r>
              <a:rPr sz="950" spc="2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liquid</a:t>
            </a:r>
            <a:r>
              <a:rPr sz="950" spc="19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loaded</a:t>
            </a:r>
            <a:r>
              <a:rPr sz="950" spc="2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with</a:t>
            </a:r>
            <a:r>
              <a:rPr sz="950" spc="2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dense</a:t>
            </a:r>
            <a:r>
              <a:rPr sz="950" spc="19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20" dirty="0">
                <a:solidFill>
                  <a:srgbClr val="465469"/>
                </a:solidFill>
                <a:latin typeface="Arial MT"/>
                <a:cs typeface="Arial MT"/>
              </a:rPr>
              <a:t>fat-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splitting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surfactants.</a:t>
            </a:r>
            <a:r>
              <a:rPr sz="950" spc="1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Generates</a:t>
            </a:r>
            <a:r>
              <a:rPr sz="950" spc="1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robust,</a:t>
            </a:r>
            <a:r>
              <a:rPr sz="950" spc="1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stable</a:t>
            </a:r>
            <a:r>
              <a:rPr sz="950" spc="1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micro-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foam</a:t>
            </a:r>
            <a:r>
              <a:rPr sz="950" spc="10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stabilization</a:t>
            </a:r>
            <a:r>
              <a:rPr sz="950" spc="1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blankets</a:t>
            </a:r>
            <a:r>
              <a:rPr sz="950" spc="1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20" dirty="0">
                <a:solidFill>
                  <a:srgbClr val="465469"/>
                </a:solidFill>
                <a:latin typeface="Arial MT"/>
                <a:cs typeface="Arial MT"/>
              </a:rPr>
              <a:t>that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emulsify</a:t>
            </a:r>
            <a:r>
              <a:rPr sz="950" spc="5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heavy</a:t>
            </a:r>
            <a:r>
              <a:rPr sz="950" spc="7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hydrogenated</a:t>
            </a:r>
            <a:r>
              <a:rPr sz="950" spc="6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vegetable</a:t>
            </a:r>
            <a:r>
              <a:rPr sz="950" spc="7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cooking</a:t>
            </a:r>
            <a:r>
              <a:rPr sz="950" spc="6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oils,</a:t>
            </a:r>
            <a:r>
              <a:rPr sz="950" spc="7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standard</a:t>
            </a:r>
            <a:r>
              <a:rPr sz="950" spc="6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ghee</a:t>
            </a:r>
            <a:r>
              <a:rPr sz="950" spc="7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layers,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and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embedded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baked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starches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instantly.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74350" y="5926747"/>
            <a:ext cx="3096260" cy="43624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Portfolio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Index</a:t>
            </a:r>
            <a:r>
              <a:rPr sz="900" b="1" spc="-2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08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8.</a:t>
            </a:r>
            <a:r>
              <a:rPr sz="1300" b="1" spc="-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Rapid</a:t>
            </a:r>
            <a:r>
              <a:rPr sz="1300" b="1" spc="-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Drain</a:t>
            </a:r>
            <a:r>
              <a:rPr sz="1300" b="1" spc="-3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Flow</a:t>
            </a:r>
            <a:r>
              <a:rPr sz="1300" b="1" spc="-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Opener</a:t>
            </a:r>
            <a:r>
              <a:rPr sz="1300" b="1" spc="-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Compound</a:t>
            </a:r>
            <a:endParaRPr sz="13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187050" y="6450195"/>
            <a:ext cx="3620135" cy="215265"/>
          </a:xfrm>
          <a:custGeom>
            <a:avLst/>
            <a:gdLst/>
            <a:ahLst/>
            <a:cxnLst/>
            <a:rect l="l" t="t" r="r" b="b"/>
            <a:pathLst>
              <a:path w="3620134" h="215265">
                <a:moveTo>
                  <a:pt x="3600917" y="214875"/>
                </a:moveTo>
                <a:lnTo>
                  <a:pt x="19050" y="214875"/>
                </a:lnTo>
                <a:lnTo>
                  <a:pt x="11653" y="213371"/>
                </a:lnTo>
                <a:lnTo>
                  <a:pt x="5595" y="209279"/>
                </a:lnTo>
                <a:lnTo>
                  <a:pt x="1503" y="203221"/>
                </a:lnTo>
                <a:lnTo>
                  <a:pt x="0" y="195825"/>
                </a:lnTo>
                <a:lnTo>
                  <a:pt x="0" y="19050"/>
                </a:lnTo>
                <a:lnTo>
                  <a:pt x="1503" y="11653"/>
                </a:lnTo>
                <a:lnTo>
                  <a:pt x="5595" y="5595"/>
                </a:lnTo>
                <a:lnTo>
                  <a:pt x="11653" y="1503"/>
                </a:lnTo>
                <a:lnTo>
                  <a:pt x="19050" y="0"/>
                </a:lnTo>
                <a:lnTo>
                  <a:pt x="3600917" y="0"/>
                </a:lnTo>
                <a:lnTo>
                  <a:pt x="3608313" y="1503"/>
                </a:lnTo>
                <a:lnTo>
                  <a:pt x="3614371" y="5595"/>
                </a:lnTo>
                <a:lnTo>
                  <a:pt x="3618464" y="11653"/>
                </a:lnTo>
                <a:lnTo>
                  <a:pt x="3619967" y="19050"/>
                </a:lnTo>
                <a:lnTo>
                  <a:pt x="3619967" y="195825"/>
                </a:lnTo>
                <a:lnTo>
                  <a:pt x="3618464" y="203221"/>
                </a:lnTo>
                <a:lnTo>
                  <a:pt x="3614371" y="209279"/>
                </a:lnTo>
                <a:lnTo>
                  <a:pt x="3608313" y="213371"/>
                </a:lnTo>
                <a:lnTo>
                  <a:pt x="3600917" y="21487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82350" y="6471495"/>
            <a:ext cx="3422015" cy="13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SINKS,</a:t>
            </a:r>
            <a:r>
              <a:rPr sz="750" b="1" spc="24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KITCHEN</a:t>
            </a:r>
            <a:r>
              <a:rPr sz="750" b="1" spc="24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CONDUITS,</a:t>
            </a:r>
            <a:r>
              <a:rPr sz="750" b="1" spc="24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INDUSTRIAL</a:t>
            </a:r>
            <a:r>
              <a:rPr sz="750" b="1" spc="24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TRAPS,</a:t>
            </a:r>
            <a:r>
              <a:rPr sz="750" b="1" spc="24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FLOOR</a:t>
            </a:r>
            <a:r>
              <a:rPr sz="750" b="1" spc="24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-10" dirty="0">
                <a:solidFill>
                  <a:srgbClr val="465469"/>
                </a:solidFill>
                <a:latin typeface="Arial"/>
                <a:cs typeface="Arial"/>
              </a:rPr>
              <a:t>DRAINS</a:t>
            </a:r>
            <a:endParaRPr sz="7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74350" y="6751611"/>
            <a:ext cx="3669665" cy="797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3300"/>
              </a:lnSpc>
              <a:spcBef>
                <a:spcPts val="100"/>
              </a:spcBef>
            </a:pP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</a:t>
            </a:r>
            <a:r>
              <a:rPr sz="950" spc="1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high-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density,</a:t>
            </a:r>
            <a:r>
              <a:rPr sz="950" spc="10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high-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specific-gravity</a:t>
            </a:r>
            <a:r>
              <a:rPr sz="950" spc="1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liquid</a:t>
            </a:r>
            <a:r>
              <a:rPr sz="950" spc="10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compound</a:t>
            </a:r>
            <a:r>
              <a:rPr sz="950" spc="1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systematically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designed</a:t>
            </a:r>
            <a:r>
              <a:rPr sz="950" spc="17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to</a:t>
            </a:r>
            <a:r>
              <a:rPr sz="950" spc="17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plunge</a:t>
            </a:r>
            <a:r>
              <a:rPr sz="950" spc="17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completely</a:t>
            </a:r>
            <a:r>
              <a:rPr sz="950" spc="1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through</a:t>
            </a:r>
            <a:r>
              <a:rPr sz="950" spc="17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stagnant</a:t>
            </a:r>
            <a:r>
              <a:rPr sz="950" spc="17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pools</a:t>
            </a:r>
            <a:r>
              <a:rPr sz="950" spc="1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of</a:t>
            </a:r>
            <a:r>
              <a:rPr sz="950" spc="17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surface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water</a:t>
            </a:r>
            <a:r>
              <a:rPr sz="9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straight</a:t>
            </a:r>
            <a:r>
              <a:rPr sz="9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to</a:t>
            </a:r>
            <a:r>
              <a:rPr sz="9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the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point</a:t>
            </a:r>
            <a:r>
              <a:rPr sz="9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of</a:t>
            </a:r>
            <a:r>
              <a:rPr sz="9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mechanical</a:t>
            </a:r>
            <a:r>
              <a:rPr sz="9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blockage.</a:t>
            </a:r>
            <a:r>
              <a:rPr sz="9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Rapidly</a:t>
            </a:r>
            <a:r>
              <a:rPr sz="9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liquefies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organic</a:t>
            </a:r>
            <a:r>
              <a:rPr sz="9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hair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matrix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plugs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and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saponified</a:t>
            </a:r>
            <a:r>
              <a:rPr sz="9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grease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traps.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19999" y="9935025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729524" y="2156625"/>
            <a:ext cx="1728470" cy="2592070"/>
            <a:chOff x="729524" y="2156625"/>
            <a:chExt cx="1728470" cy="2592070"/>
          </a:xfrm>
        </p:grpSpPr>
        <p:sp>
          <p:nvSpPr>
            <p:cNvPr id="14" name="object 14"/>
            <p:cNvSpPr/>
            <p:nvPr/>
          </p:nvSpPr>
          <p:spPr>
            <a:xfrm>
              <a:off x="729524" y="2156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29524" y="2156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686585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2515800"/>
                  </a:lnTo>
                  <a:lnTo>
                    <a:pt x="14786" y="2541688"/>
                  </a:lnTo>
                  <a:lnTo>
                    <a:pt x="29110" y="2562889"/>
                  </a:lnTo>
                  <a:lnTo>
                    <a:pt x="50311" y="2577214"/>
                  </a:lnTo>
                  <a:lnTo>
                    <a:pt x="76200" y="2582475"/>
                  </a:lnTo>
                  <a:lnTo>
                    <a:pt x="1686585" y="2582475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  <a:path w="1728470" h="2592070">
                  <a:moveTo>
                    <a:pt x="1686585" y="2582475"/>
                  </a:moveTo>
                  <a:lnTo>
                    <a:pt x="1651800" y="2582475"/>
                  </a:lnTo>
                  <a:lnTo>
                    <a:pt x="1677688" y="2577214"/>
                  </a:lnTo>
                  <a:lnTo>
                    <a:pt x="1698889" y="2562889"/>
                  </a:lnTo>
                  <a:lnTo>
                    <a:pt x="1713213" y="2541688"/>
                  </a:lnTo>
                  <a:lnTo>
                    <a:pt x="1718475" y="2515800"/>
                  </a:lnTo>
                  <a:lnTo>
                    <a:pt x="1718475" y="76200"/>
                  </a:lnTo>
                  <a:lnTo>
                    <a:pt x="1713213" y="50311"/>
                  </a:lnTo>
                  <a:lnTo>
                    <a:pt x="1698889" y="29110"/>
                  </a:lnTo>
                  <a:lnTo>
                    <a:pt x="1677688" y="14786"/>
                  </a:lnTo>
                  <a:lnTo>
                    <a:pt x="1651800" y="9525"/>
                  </a:lnTo>
                  <a:lnTo>
                    <a:pt x="1686585" y="9525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6585" y="2582475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799996" y="2310152"/>
              <a:ext cx="360045" cy="216535"/>
            </a:xfrm>
            <a:custGeom>
              <a:avLst/>
              <a:gdLst/>
              <a:ahLst/>
              <a:cxnLst/>
              <a:rect l="l" t="t" r="r" b="b"/>
              <a:pathLst>
                <a:path w="360044" h="216535">
                  <a:moveTo>
                    <a:pt x="359994" y="0"/>
                  </a:moveTo>
                  <a:lnTo>
                    <a:pt x="0" y="0"/>
                  </a:lnTo>
                  <a:lnTo>
                    <a:pt x="0" y="216001"/>
                  </a:lnTo>
                  <a:lnTo>
                    <a:pt x="19050" y="216001"/>
                  </a:lnTo>
                  <a:lnTo>
                    <a:pt x="19050" y="19050"/>
                  </a:lnTo>
                  <a:lnTo>
                    <a:pt x="340944" y="19050"/>
                  </a:lnTo>
                  <a:lnTo>
                    <a:pt x="340944" y="216001"/>
                  </a:lnTo>
                  <a:lnTo>
                    <a:pt x="359994" y="216001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39049" y="2435100"/>
              <a:ext cx="1709420" cy="2304415"/>
            </a:xfrm>
            <a:custGeom>
              <a:avLst/>
              <a:gdLst/>
              <a:ahLst/>
              <a:cxnLst/>
              <a:rect l="l" t="t" r="r" b="b"/>
              <a:pathLst>
                <a:path w="1709420" h="2304415">
                  <a:moveTo>
                    <a:pt x="1632750" y="2304000"/>
                  </a:moveTo>
                  <a:lnTo>
                    <a:pt x="76200" y="2304000"/>
                  </a:lnTo>
                  <a:lnTo>
                    <a:pt x="46612" y="2297987"/>
                  </a:lnTo>
                  <a:lnTo>
                    <a:pt x="22383" y="2281616"/>
                  </a:lnTo>
                  <a:lnTo>
                    <a:pt x="6012" y="2257387"/>
                  </a:lnTo>
                  <a:lnTo>
                    <a:pt x="0" y="2227800"/>
                  </a:lnTo>
                  <a:lnTo>
                    <a:pt x="0" y="432000"/>
                  </a:lnTo>
                  <a:lnTo>
                    <a:pt x="2547" y="385100"/>
                  </a:lnTo>
                  <a:lnTo>
                    <a:pt x="10009" y="339622"/>
                  </a:lnTo>
                  <a:lnTo>
                    <a:pt x="22118" y="295833"/>
                  </a:lnTo>
                  <a:lnTo>
                    <a:pt x="38604" y="254003"/>
                  </a:lnTo>
                  <a:lnTo>
                    <a:pt x="59200" y="214400"/>
                  </a:lnTo>
                  <a:lnTo>
                    <a:pt x="83635" y="177292"/>
                  </a:lnTo>
                  <a:lnTo>
                    <a:pt x="111641" y="142950"/>
                  </a:lnTo>
                  <a:lnTo>
                    <a:pt x="142950" y="111641"/>
                  </a:lnTo>
                  <a:lnTo>
                    <a:pt x="177292" y="83635"/>
                  </a:lnTo>
                  <a:lnTo>
                    <a:pt x="214400" y="59200"/>
                  </a:lnTo>
                  <a:lnTo>
                    <a:pt x="254003" y="38604"/>
                  </a:lnTo>
                  <a:lnTo>
                    <a:pt x="295833" y="22118"/>
                  </a:lnTo>
                  <a:lnTo>
                    <a:pt x="339622" y="10009"/>
                  </a:lnTo>
                  <a:lnTo>
                    <a:pt x="385100" y="2547"/>
                  </a:lnTo>
                  <a:lnTo>
                    <a:pt x="432000" y="0"/>
                  </a:lnTo>
                  <a:lnTo>
                    <a:pt x="1670850" y="0"/>
                  </a:lnTo>
                  <a:lnTo>
                    <a:pt x="1685643" y="3006"/>
                  </a:lnTo>
                  <a:lnTo>
                    <a:pt x="1697758" y="11191"/>
                  </a:lnTo>
                  <a:lnTo>
                    <a:pt x="1705943" y="23306"/>
                  </a:lnTo>
                  <a:lnTo>
                    <a:pt x="1708950" y="38100"/>
                  </a:lnTo>
                  <a:lnTo>
                    <a:pt x="1708950" y="2227800"/>
                  </a:lnTo>
                  <a:lnTo>
                    <a:pt x="1702937" y="2257387"/>
                  </a:lnTo>
                  <a:lnTo>
                    <a:pt x="1686566" y="2281616"/>
                  </a:lnTo>
                  <a:lnTo>
                    <a:pt x="1662337" y="2297987"/>
                  </a:lnTo>
                  <a:lnTo>
                    <a:pt x="1632750" y="2304000"/>
                  </a:lnTo>
                  <a:close/>
                </a:path>
              </a:pathLst>
            </a:custGeom>
            <a:solidFill>
              <a:srgbClr val="F6FD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66346" y="2435100"/>
              <a:ext cx="1570990" cy="134620"/>
            </a:xfrm>
            <a:custGeom>
              <a:avLst/>
              <a:gdLst/>
              <a:ahLst/>
              <a:cxnLst/>
              <a:rect l="l" t="t" r="r" b="b"/>
              <a:pathLst>
                <a:path w="1570989" h="134619">
                  <a:moveTo>
                    <a:pt x="6847" y="134143"/>
                  </a:moveTo>
                  <a:lnTo>
                    <a:pt x="50090" y="83573"/>
                  </a:lnTo>
                  <a:lnTo>
                    <a:pt x="87104" y="59200"/>
                  </a:lnTo>
                  <a:lnTo>
                    <a:pt x="126707" y="38604"/>
                  </a:lnTo>
                  <a:lnTo>
                    <a:pt x="168537" y="22118"/>
                  </a:lnTo>
                  <a:lnTo>
                    <a:pt x="212326" y="10009"/>
                  </a:lnTo>
                  <a:lnTo>
                    <a:pt x="257804" y="2547"/>
                  </a:lnTo>
                  <a:lnTo>
                    <a:pt x="304704" y="0"/>
                  </a:lnTo>
                  <a:lnTo>
                    <a:pt x="1543554" y="0"/>
                  </a:lnTo>
                  <a:lnTo>
                    <a:pt x="1558347" y="3006"/>
                  </a:lnTo>
                  <a:lnTo>
                    <a:pt x="1570462" y="11191"/>
                  </a:lnTo>
                  <a:lnTo>
                    <a:pt x="1562604" y="19050"/>
                  </a:lnTo>
                  <a:lnTo>
                    <a:pt x="304704" y="19050"/>
                  </a:lnTo>
                  <a:lnTo>
                    <a:pt x="254506" y="21841"/>
                  </a:lnTo>
                  <a:lnTo>
                    <a:pt x="205961" y="30005"/>
                  </a:lnTo>
                  <a:lnTo>
                    <a:pt x="159399" y="43226"/>
                  </a:lnTo>
                  <a:lnTo>
                    <a:pt x="115152" y="61187"/>
                  </a:lnTo>
                  <a:lnTo>
                    <a:pt x="73550" y="83573"/>
                  </a:lnTo>
                  <a:lnTo>
                    <a:pt x="34924" y="110067"/>
                  </a:lnTo>
                  <a:lnTo>
                    <a:pt x="6847" y="134143"/>
                  </a:lnTo>
                  <a:close/>
                </a:path>
                <a:path w="1570989" h="134619">
                  <a:moveTo>
                    <a:pt x="1560405" y="21248"/>
                  </a:moveTo>
                  <a:lnTo>
                    <a:pt x="1558347" y="20553"/>
                  </a:lnTo>
                  <a:lnTo>
                    <a:pt x="1543554" y="19050"/>
                  </a:lnTo>
                  <a:lnTo>
                    <a:pt x="1562604" y="19050"/>
                  </a:lnTo>
                  <a:lnTo>
                    <a:pt x="1560405" y="21248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9049" y="2796892"/>
              <a:ext cx="1709420" cy="1942464"/>
            </a:xfrm>
            <a:custGeom>
              <a:avLst/>
              <a:gdLst/>
              <a:ahLst/>
              <a:cxnLst/>
              <a:rect l="l" t="t" r="r" b="b"/>
              <a:pathLst>
                <a:path w="1709420" h="1942464">
                  <a:moveTo>
                    <a:pt x="1632750" y="1942207"/>
                  </a:moveTo>
                  <a:lnTo>
                    <a:pt x="76200" y="1942207"/>
                  </a:lnTo>
                  <a:lnTo>
                    <a:pt x="46612" y="1936194"/>
                  </a:lnTo>
                  <a:lnTo>
                    <a:pt x="22383" y="1919823"/>
                  </a:lnTo>
                  <a:lnTo>
                    <a:pt x="6012" y="1895594"/>
                  </a:lnTo>
                  <a:lnTo>
                    <a:pt x="0" y="1866007"/>
                  </a:lnTo>
                  <a:lnTo>
                    <a:pt x="0" y="70207"/>
                  </a:lnTo>
                  <a:lnTo>
                    <a:pt x="2920" y="22223"/>
                  </a:lnTo>
                  <a:lnTo>
                    <a:pt x="7010" y="0"/>
                  </a:lnTo>
                  <a:lnTo>
                    <a:pt x="1708950" y="0"/>
                  </a:lnTo>
                  <a:lnTo>
                    <a:pt x="1708950" y="1866007"/>
                  </a:lnTo>
                  <a:lnTo>
                    <a:pt x="1702937" y="1895594"/>
                  </a:lnTo>
                  <a:lnTo>
                    <a:pt x="1686566" y="1919823"/>
                  </a:lnTo>
                  <a:lnTo>
                    <a:pt x="1662337" y="1936194"/>
                  </a:lnTo>
                  <a:lnTo>
                    <a:pt x="1632750" y="1942207"/>
                  </a:lnTo>
                  <a:close/>
                </a:path>
              </a:pathLst>
            </a:custGeom>
            <a:solidFill>
              <a:srgbClr val="83CC16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19050" y="2670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5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3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353" y="368384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8993" y="840693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19050" y="2670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5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3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249" y="371189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6117" y="19050"/>
                  </a:lnTo>
                  <a:lnTo>
                    <a:pt x="216000" y="19050"/>
                  </a:lnTo>
                  <a:lnTo>
                    <a:pt x="186997" y="23548"/>
                  </a:lnTo>
                  <a:lnTo>
                    <a:pt x="133165" y="57583"/>
                  </a:lnTo>
                  <a:lnTo>
                    <a:pt x="86968" y="120658"/>
                  </a:lnTo>
                  <a:lnTo>
                    <a:pt x="67510" y="161457"/>
                  </a:lnTo>
                  <a:lnTo>
                    <a:pt x="50893" y="207561"/>
                  </a:lnTo>
                  <a:lnTo>
                    <a:pt x="37428" y="258319"/>
                  </a:lnTo>
                  <a:lnTo>
                    <a:pt x="27425" y="313079"/>
                  </a:lnTo>
                  <a:lnTo>
                    <a:pt x="21195" y="371189"/>
                  </a:lnTo>
                  <a:lnTo>
                    <a:pt x="19050" y="432000"/>
                  </a:lnTo>
                  <a:lnTo>
                    <a:pt x="21195" y="492810"/>
                  </a:lnTo>
                  <a:lnTo>
                    <a:pt x="27425" y="550920"/>
                  </a:lnTo>
                  <a:lnTo>
                    <a:pt x="37428" y="605681"/>
                  </a:lnTo>
                  <a:lnTo>
                    <a:pt x="50893" y="656438"/>
                  </a:lnTo>
                  <a:lnTo>
                    <a:pt x="67510" y="702542"/>
                  </a:lnTo>
                  <a:lnTo>
                    <a:pt x="86968" y="743341"/>
                  </a:lnTo>
                  <a:lnTo>
                    <a:pt x="108957" y="778183"/>
                  </a:lnTo>
                  <a:lnTo>
                    <a:pt x="159282" y="827389"/>
                  </a:lnTo>
                  <a:lnTo>
                    <a:pt x="216000" y="844950"/>
                  </a:lnTo>
                  <a:lnTo>
                    <a:pt x="426117" y="844950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  <a:path w="432434" h="864235">
                  <a:moveTo>
                    <a:pt x="426117" y="844950"/>
                  </a:moveTo>
                  <a:lnTo>
                    <a:pt x="393900" y="844950"/>
                  </a:lnTo>
                  <a:lnTo>
                    <a:pt x="401296" y="843446"/>
                  </a:lnTo>
                  <a:lnTo>
                    <a:pt x="407354" y="839354"/>
                  </a:lnTo>
                  <a:lnTo>
                    <a:pt x="411446" y="833296"/>
                  </a:lnTo>
                  <a:lnTo>
                    <a:pt x="412950" y="825900"/>
                  </a:lnTo>
                  <a:lnTo>
                    <a:pt x="412950" y="38100"/>
                  </a:lnTo>
                  <a:lnTo>
                    <a:pt x="411446" y="30703"/>
                  </a:lnTo>
                  <a:lnTo>
                    <a:pt x="407354" y="24645"/>
                  </a:lnTo>
                  <a:lnTo>
                    <a:pt x="401296" y="20553"/>
                  </a:lnTo>
                  <a:lnTo>
                    <a:pt x="393900" y="19050"/>
                  </a:lnTo>
                  <a:lnTo>
                    <a:pt x="426117" y="19050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9042" y="840451"/>
                  </a:lnTo>
                  <a:lnTo>
                    <a:pt x="428993" y="840693"/>
                  </a:lnTo>
                  <a:lnTo>
                    <a:pt x="426117" y="84495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764000" y="2166150"/>
              <a:ext cx="432434" cy="144145"/>
            </a:xfrm>
            <a:custGeom>
              <a:avLst/>
              <a:gdLst/>
              <a:ahLst/>
              <a:cxnLst/>
              <a:rect l="l" t="t" r="r" b="b"/>
              <a:pathLst>
                <a:path w="432435" h="144144">
                  <a:moveTo>
                    <a:pt x="427713" y="144000"/>
                  </a:moveTo>
                  <a:lnTo>
                    <a:pt x="4286" y="144000"/>
                  </a:lnTo>
                  <a:lnTo>
                    <a:pt x="0" y="139713"/>
                  </a:lnTo>
                  <a:lnTo>
                    <a:pt x="0" y="4286"/>
                  </a:lnTo>
                  <a:lnTo>
                    <a:pt x="4286" y="0"/>
                  </a:lnTo>
                  <a:lnTo>
                    <a:pt x="427713" y="0"/>
                  </a:lnTo>
                  <a:lnTo>
                    <a:pt x="432000" y="4286"/>
                  </a:lnTo>
                  <a:lnTo>
                    <a:pt x="432000" y="139713"/>
                  </a:lnTo>
                  <a:lnTo>
                    <a:pt x="427713" y="144000"/>
                  </a:lnTo>
                  <a:close/>
                </a:path>
              </a:pathLst>
            </a:custGeom>
            <a:solidFill>
              <a:srgbClr val="334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404000" y="2939100"/>
              <a:ext cx="900430" cy="1584325"/>
            </a:xfrm>
            <a:custGeom>
              <a:avLst/>
              <a:gdLst/>
              <a:ahLst/>
              <a:cxnLst/>
              <a:rect l="l" t="t" r="r" b="b"/>
              <a:pathLst>
                <a:path w="900430" h="1584325">
                  <a:moveTo>
                    <a:pt x="871425" y="1584000"/>
                  </a:moveTo>
                  <a:lnTo>
                    <a:pt x="28575" y="1584000"/>
                  </a:ln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871425" y="0"/>
                  </a:lnTo>
                  <a:lnTo>
                    <a:pt x="882520" y="2254"/>
                  </a:lnTo>
                  <a:lnTo>
                    <a:pt x="891606" y="8393"/>
                  </a:lnTo>
                  <a:lnTo>
                    <a:pt x="897745" y="17479"/>
                  </a:lnTo>
                  <a:lnTo>
                    <a:pt x="900000" y="28575"/>
                  </a:lnTo>
                  <a:lnTo>
                    <a:pt x="900000" y="1555425"/>
                  </a:lnTo>
                  <a:lnTo>
                    <a:pt x="897745" y="1566520"/>
                  </a:lnTo>
                  <a:lnTo>
                    <a:pt x="891606" y="1575606"/>
                  </a:lnTo>
                  <a:lnTo>
                    <a:pt x="882520" y="1581745"/>
                  </a:lnTo>
                  <a:lnTo>
                    <a:pt x="871425" y="1584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404000" y="2939100"/>
              <a:ext cx="28575" cy="1584325"/>
            </a:xfrm>
            <a:custGeom>
              <a:avLst/>
              <a:gdLst/>
              <a:ahLst/>
              <a:cxnLst/>
              <a:rect l="l" t="t" r="r" b="b"/>
              <a:pathLst>
                <a:path w="28575" h="1584325">
                  <a:moveTo>
                    <a:pt x="28575" y="1584000"/>
                  </a:move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28575" y="1584000"/>
                  </a:lnTo>
                  <a:close/>
                </a:path>
              </a:pathLst>
            </a:custGeom>
            <a:solidFill>
              <a:srgbClr val="83CC1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729524" y="5972625"/>
            <a:ext cx="1728470" cy="2592070"/>
            <a:chOff x="729524" y="5972625"/>
            <a:chExt cx="1728470" cy="2592070"/>
          </a:xfrm>
        </p:grpSpPr>
        <p:sp>
          <p:nvSpPr>
            <p:cNvPr id="26" name="object 26"/>
            <p:cNvSpPr/>
            <p:nvPr/>
          </p:nvSpPr>
          <p:spPr>
            <a:xfrm>
              <a:off x="729524" y="5972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29524" y="5972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686585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2515800"/>
                  </a:lnTo>
                  <a:lnTo>
                    <a:pt x="14786" y="2541688"/>
                  </a:lnTo>
                  <a:lnTo>
                    <a:pt x="29110" y="2562889"/>
                  </a:lnTo>
                  <a:lnTo>
                    <a:pt x="50311" y="2577214"/>
                  </a:lnTo>
                  <a:lnTo>
                    <a:pt x="76200" y="2582475"/>
                  </a:lnTo>
                  <a:lnTo>
                    <a:pt x="1686585" y="2582475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  <a:path w="1728470" h="2592070">
                  <a:moveTo>
                    <a:pt x="1686585" y="2582475"/>
                  </a:moveTo>
                  <a:lnTo>
                    <a:pt x="1651800" y="2582475"/>
                  </a:lnTo>
                  <a:lnTo>
                    <a:pt x="1677688" y="2577214"/>
                  </a:lnTo>
                  <a:lnTo>
                    <a:pt x="1698889" y="2562889"/>
                  </a:lnTo>
                  <a:lnTo>
                    <a:pt x="1713213" y="2541688"/>
                  </a:lnTo>
                  <a:lnTo>
                    <a:pt x="1718475" y="2515800"/>
                  </a:lnTo>
                  <a:lnTo>
                    <a:pt x="1718475" y="76200"/>
                  </a:lnTo>
                  <a:lnTo>
                    <a:pt x="1713213" y="50311"/>
                  </a:lnTo>
                  <a:lnTo>
                    <a:pt x="1698889" y="29110"/>
                  </a:lnTo>
                  <a:lnTo>
                    <a:pt x="1677688" y="14786"/>
                  </a:lnTo>
                  <a:lnTo>
                    <a:pt x="1651800" y="9525"/>
                  </a:lnTo>
                  <a:lnTo>
                    <a:pt x="1686585" y="9525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6585" y="2582475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799996" y="6126159"/>
              <a:ext cx="360045" cy="216535"/>
            </a:xfrm>
            <a:custGeom>
              <a:avLst/>
              <a:gdLst/>
              <a:ahLst/>
              <a:cxnLst/>
              <a:rect l="l" t="t" r="r" b="b"/>
              <a:pathLst>
                <a:path w="360044" h="216535">
                  <a:moveTo>
                    <a:pt x="359994" y="0"/>
                  </a:moveTo>
                  <a:lnTo>
                    <a:pt x="0" y="0"/>
                  </a:lnTo>
                  <a:lnTo>
                    <a:pt x="0" y="216001"/>
                  </a:lnTo>
                  <a:lnTo>
                    <a:pt x="19050" y="216001"/>
                  </a:lnTo>
                  <a:lnTo>
                    <a:pt x="19050" y="19050"/>
                  </a:lnTo>
                  <a:lnTo>
                    <a:pt x="340944" y="19050"/>
                  </a:lnTo>
                  <a:lnTo>
                    <a:pt x="340944" y="216001"/>
                  </a:lnTo>
                  <a:lnTo>
                    <a:pt x="359994" y="216001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39049" y="6251100"/>
              <a:ext cx="1709420" cy="2304415"/>
            </a:xfrm>
            <a:custGeom>
              <a:avLst/>
              <a:gdLst/>
              <a:ahLst/>
              <a:cxnLst/>
              <a:rect l="l" t="t" r="r" b="b"/>
              <a:pathLst>
                <a:path w="1709420" h="2304415">
                  <a:moveTo>
                    <a:pt x="1632750" y="2304000"/>
                  </a:moveTo>
                  <a:lnTo>
                    <a:pt x="76200" y="2304000"/>
                  </a:lnTo>
                  <a:lnTo>
                    <a:pt x="46612" y="2297987"/>
                  </a:lnTo>
                  <a:lnTo>
                    <a:pt x="22383" y="2281616"/>
                  </a:lnTo>
                  <a:lnTo>
                    <a:pt x="6012" y="2257387"/>
                  </a:lnTo>
                  <a:lnTo>
                    <a:pt x="0" y="2227800"/>
                  </a:lnTo>
                  <a:lnTo>
                    <a:pt x="0" y="432000"/>
                  </a:lnTo>
                  <a:lnTo>
                    <a:pt x="2547" y="385100"/>
                  </a:lnTo>
                  <a:lnTo>
                    <a:pt x="10009" y="339622"/>
                  </a:lnTo>
                  <a:lnTo>
                    <a:pt x="22118" y="295833"/>
                  </a:lnTo>
                  <a:lnTo>
                    <a:pt x="38604" y="254003"/>
                  </a:lnTo>
                  <a:lnTo>
                    <a:pt x="59200" y="214400"/>
                  </a:lnTo>
                  <a:lnTo>
                    <a:pt x="83635" y="177292"/>
                  </a:lnTo>
                  <a:lnTo>
                    <a:pt x="111641" y="142950"/>
                  </a:lnTo>
                  <a:lnTo>
                    <a:pt x="142950" y="111641"/>
                  </a:lnTo>
                  <a:lnTo>
                    <a:pt x="177292" y="83635"/>
                  </a:lnTo>
                  <a:lnTo>
                    <a:pt x="214400" y="59199"/>
                  </a:lnTo>
                  <a:lnTo>
                    <a:pt x="254003" y="38604"/>
                  </a:lnTo>
                  <a:lnTo>
                    <a:pt x="295833" y="22118"/>
                  </a:lnTo>
                  <a:lnTo>
                    <a:pt x="339622" y="10009"/>
                  </a:lnTo>
                  <a:lnTo>
                    <a:pt x="385100" y="2547"/>
                  </a:lnTo>
                  <a:lnTo>
                    <a:pt x="432000" y="0"/>
                  </a:lnTo>
                  <a:lnTo>
                    <a:pt x="1670850" y="0"/>
                  </a:lnTo>
                  <a:lnTo>
                    <a:pt x="1685643" y="3006"/>
                  </a:lnTo>
                  <a:lnTo>
                    <a:pt x="1697758" y="11191"/>
                  </a:lnTo>
                  <a:lnTo>
                    <a:pt x="1705943" y="23306"/>
                  </a:lnTo>
                  <a:lnTo>
                    <a:pt x="1708950" y="38100"/>
                  </a:lnTo>
                  <a:lnTo>
                    <a:pt x="1708950" y="2227800"/>
                  </a:lnTo>
                  <a:lnTo>
                    <a:pt x="1702937" y="2257387"/>
                  </a:lnTo>
                  <a:lnTo>
                    <a:pt x="1686566" y="2281616"/>
                  </a:lnTo>
                  <a:lnTo>
                    <a:pt x="1662337" y="2297987"/>
                  </a:lnTo>
                  <a:lnTo>
                    <a:pt x="1632750" y="2304000"/>
                  </a:lnTo>
                  <a:close/>
                </a:path>
              </a:pathLst>
            </a:custGeom>
            <a:solidFill>
              <a:srgbClr val="FD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66346" y="6251100"/>
              <a:ext cx="1570990" cy="134620"/>
            </a:xfrm>
            <a:custGeom>
              <a:avLst/>
              <a:gdLst/>
              <a:ahLst/>
              <a:cxnLst/>
              <a:rect l="l" t="t" r="r" b="b"/>
              <a:pathLst>
                <a:path w="1570989" h="134620">
                  <a:moveTo>
                    <a:pt x="6847" y="134143"/>
                  </a:moveTo>
                  <a:lnTo>
                    <a:pt x="50090" y="83573"/>
                  </a:lnTo>
                  <a:lnTo>
                    <a:pt x="87104" y="59200"/>
                  </a:lnTo>
                  <a:lnTo>
                    <a:pt x="126707" y="38604"/>
                  </a:lnTo>
                  <a:lnTo>
                    <a:pt x="168537" y="22118"/>
                  </a:lnTo>
                  <a:lnTo>
                    <a:pt x="212326" y="10009"/>
                  </a:lnTo>
                  <a:lnTo>
                    <a:pt x="257804" y="2547"/>
                  </a:lnTo>
                  <a:lnTo>
                    <a:pt x="304704" y="0"/>
                  </a:lnTo>
                  <a:lnTo>
                    <a:pt x="1543554" y="0"/>
                  </a:lnTo>
                  <a:lnTo>
                    <a:pt x="1558347" y="3006"/>
                  </a:lnTo>
                  <a:lnTo>
                    <a:pt x="1570462" y="11191"/>
                  </a:lnTo>
                  <a:lnTo>
                    <a:pt x="1562604" y="19050"/>
                  </a:lnTo>
                  <a:lnTo>
                    <a:pt x="304704" y="19050"/>
                  </a:lnTo>
                  <a:lnTo>
                    <a:pt x="254506" y="21841"/>
                  </a:lnTo>
                  <a:lnTo>
                    <a:pt x="205961" y="30005"/>
                  </a:lnTo>
                  <a:lnTo>
                    <a:pt x="159399" y="43226"/>
                  </a:lnTo>
                  <a:lnTo>
                    <a:pt x="115152" y="61187"/>
                  </a:lnTo>
                  <a:lnTo>
                    <a:pt x="73550" y="83573"/>
                  </a:lnTo>
                  <a:lnTo>
                    <a:pt x="34924" y="110067"/>
                  </a:lnTo>
                  <a:lnTo>
                    <a:pt x="6847" y="134143"/>
                  </a:lnTo>
                  <a:close/>
                </a:path>
                <a:path w="1570989" h="134620">
                  <a:moveTo>
                    <a:pt x="1560405" y="21248"/>
                  </a:moveTo>
                  <a:lnTo>
                    <a:pt x="1558347" y="20553"/>
                  </a:lnTo>
                  <a:lnTo>
                    <a:pt x="1543554" y="19050"/>
                  </a:lnTo>
                  <a:lnTo>
                    <a:pt x="1562604" y="19050"/>
                  </a:lnTo>
                  <a:lnTo>
                    <a:pt x="1560405" y="21248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39049" y="6955635"/>
              <a:ext cx="1709420" cy="1599565"/>
            </a:xfrm>
            <a:custGeom>
              <a:avLst/>
              <a:gdLst/>
              <a:ahLst/>
              <a:cxnLst/>
              <a:rect l="l" t="t" r="r" b="b"/>
              <a:pathLst>
                <a:path w="1709420" h="1599565">
                  <a:moveTo>
                    <a:pt x="1632750" y="1599465"/>
                  </a:moveTo>
                  <a:lnTo>
                    <a:pt x="76200" y="1599465"/>
                  </a:lnTo>
                  <a:lnTo>
                    <a:pt x="46612" y="1593452"/>
                  </a:lnTo>
                  <a:lnTo>
                    <a:pt x="22383" y="1577081"/>
                  </a:lnTo>
                  <a:lnTo>
                    <a:pt x="6012" y="1552852"/>
                  </a:lnTo>
                  <a:lnTo>
                    <a:pt x="0" y="1523265"/>
                  </a:lnTo>
                  <a:lnTo>
                    <a:pt x="0" y="0"/>
                  </a:lnTo>
                  <a:lnTo>
                    <a:pt x="1708950" y="0"/>
                  </a:lnTo>
                  <a:lnTo>
                    <a:pt x="1708950" y="1523265"/>
                  </a:lnTo>
                  <a:lnTo>
                    <a:pt x="1702937" y="1552852"/>
                  </a:lnTo>
                  <a:lnTo>
                    <a:pt x="1686566" y="1577081"/>
                  </a:lnTo>
                  <a:lnTo>
                    <a:pt x="1662337" y="1593452"/>
                  </a:lnTo>
                  <a:lnTo>
                    <a:pt x="1632750" y="1599465"/>
                  </a:lnTo>
                  <a:close/>
                </a:path>
              </a:pathLst>
            </a:custGeom>
            <a:solidFill>
              <a:srgbClr val="EF4444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19050" y="6486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4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4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353" y="368384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8993" y="840693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919050" y="6486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4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4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249" y="371189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6117" y="19050"/>
                  </a:lnTo>
                  <a:lnTo>
                    <a:pt x="216000" y="19050"/>
                  </a:lnTo>
                  <a:lnTo>
                    <a:pt x="186997" y="23548"/>
                  </a:lnTo>
                  <a:lnTo>
                    <a:pt x="133165" y="57583"/>
                  </a:lnTo>
                  <a:lnTo>
                    <a:pt x="86968" y="120658"/>
                  </a:lnTo>
                  <a:lnTo>
                    <a:pt x="67510" y="161457"/>
                  </a:lnTo>
                  <a:lnTo>
                    <a:pt x="50893" y="207561"/>
                  </a:lnTo>
                  <a:lnTo>
                    <a:pt x="37428" y="258319"/>
                  </a:lnTo>
                  <a:lnTo>
                    <a:pt x="27425" y="313079"/>
                  </a:lnTo>
                  <a:lnTo>
                    <a:pt x="21195" y="371189"/>
                  </a:lnTo>
                  <a:lnTo>
                    <a:pt x="19050" y="432000"/>
                  </a:lnTo>
                  <a:lnTo>
                    <a:pt x="21195" y="492810"/>
                  </a:lnTo>
                  <a:lnTo>
                    <a:pt x="27425" y="550920"/>
                  </a:lnTo>
                  <a:lnTo>
                    <a:pt x="37428" y="605681"/>
                  </a:lnTo>
                  <a:lnTo>
                    <a:pt x="50893" y="656438"/>
                  </a:lnTo>
                  <a:lnTo>
                    <a:pt x="67510" y="702542"/>
                  </a:lnTo>
                  <a:lnTo>
                    <a:pt x="86968" y="743341"/>
                  </a:lnTo>
                  <a:lnTo>
                    <a:pt x="108957" y="778183"/>
                  </a:lnTo>
                  <a:lnTo>
                    <a:pt x="159282" y="827389"/>
                  </a:lnTo>
                  <a:lnTo>
                    <a:pt x="216000" y="844950"/>
                  </a:lnTo>
                  <a:lnTo>
                    <a:pt x="426117" y="844950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  <a:path w="432434" h="864234">
                  <a:moveTo>
                    <a:pt x="426117" y="844950"/>
                  </a:moveTo>
                  <a:lnTo>
                    <a:pt x="393900" y="844950"/>
                  </a:lnTo>
                  <a:lnTo>
                    <a:pt x="401296" y="843446"/>
                  </a:lnTo>
                  <a:lnTo>
                    <a:pt x="407354" y="839354"/>
                  </a:lnTo>
                  <a:lnTo>
                    <a:pt x="411446" y="833296"/>
                  </a:lnTo>
                  <a:lnTo>
                    <a:pt x="412950" y="825900"/>
                  </a:lnTo>
                  <a:lnTo>
                    <a:pt x="412950" y="38100"/>
                  </a:lnTo>
                  <a:lnTo>
                    <a:pt x="411446" y="30703"/>
                  </a:lnTo>
                  <a:lnTo>
                    <a:pt x="407354" y="24645"/>
                  </a:lnTo>
                  <a:lnTo>
                    <a:pt x="401296" y="20553"/>
                  </a:lnTo>
                  <a:lnTo>
                    <a:pt x="393900" y="19050"/>
                  </a:lnTo>
                  <a:lnTo>
                    <a:pt x="426117" y="19050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9042" y="840451"/>
                  </a:lnTo>
                  <a:lnTo>
                    <a:pt x="428993" y="840693"/>
                  </a:lnTo>
                  <a:lnTo>
                    <a:pt x="426117" y="84495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764000" y="5982150"/>
              <a:ext cx="432434" cy="144145"/>
            </a:xfrm>
            <a:custGeom>
              <a:avLst/>
              <a:gdLst/>
              <a:ahLst/>
              <a:cxnLst/>
              <a:rect l="l" t="t" r="r" b="b"/>
              <a:pathLst>
                <a:path w="432435" h="144145">
                  <a:moveTo>
                    <a:pt x="427713" y="144000"/>
                  </a:moveTo>
                  <a:lnTo>
                    <a:pt x="4286" y="144000"/>
                  </a:lnTo>
                  <a:lnTo>
                    <a:pt x="0" y="139713"/>
                  </a:lnTo>
                  <a:lnTo>
                    <a:pt x="0" y="4286"/>
                  </a:lnTo>
                  <a:lnTo>
                    <a:pt x="4286" y="0"/>
                  </a:lnTo>
                  <a:lnTo>
                    <a:pt x="427713" y="0"/>
                  </a:lnTo>
                  <a:lnTo>
                    <a:pt x="432000" y="4286"/>
                  </a:lnTo>
                  <a:lnTo>
                    <a:pt x="432000" y="139713"/>
                  </a:lnTo>
                  <a:lnTo>
                    <a:pt x="427713" y="144000"/>
                  </a:lnTo>
                  <a:close/>
                </a:path>
              </a:pathLst>
            </a:custGeom>
            <a:solidFill>
              <a:srgbClr val="334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404000" y="6755100"/>
              <a:ext cx="900430" cy="1584325"/>
            </a:xfrm>
            <a:custGeom>
              <a:avLst/>
              <a:gdLst/>
              <a:ahLst/>
              <a:cxnLst/>
              <a:rect l="l" t="t" r="r" b="b"/>
              <a:pathLst>
                <a:path w="900430" h="1584325">
                  <a:moveTo>
                    <a:pt x="871425" y="1584000"/>
                  </a:moveTo>
                  <a:lnTo>
                    <a:pt x="28575" y="1584000"/>
                  </a:ln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871425" y="0"/>
                  </a:lnTo>
                  <a:lnTo>
                    <a:pt x="882520" y="2254"/>
                  </a:lnTo>
                  <a:lnTo>
                    <a:pt x="891606" y="8393"/>
                  </a:lnTo>
                  <a:lnTo>
                    <a:pt x="897745" y="17479"/>
                  </a:lnTo>
                  <a:lnTo>
                    <a:pt x="900000" y="28575"/>
                  </a:lnTo>
                  <a:lnTo>
                    <a:pt x="900000" y="1555425"/>
                  </a:lnTo>
                  <a:lnTo>
                    <a:pt x="897745" y="1566520"/>
                  </a:lnTo>
                  <a:lnTo>
                    <a:pt x="891606" y="1575606"/>
                  </a:lnTo>
                  <a:lnTo>
                    <a:pt x="882520" y="1581745"/>
                  </a:lnTo>
                  <a:lnTo>
                    <a:pt x="871425" y="1584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04000" y="6755100"/>
              <a:ext cx="28575" cy="1584325"/>
            </a:xfrm>
            <a:custGeom>
              <a:avLst/>
              <a:gdLst/>
              <a:ahLst/>
              <a:cxnLst/>
              <a:rect l="l" t="t" r="r" b="b"/>
              <a:pathLst>
                <a:path w="28575" h="1584325">
                  <a:moveTo>
                    <a:pt x="28575" y="1584000"/>
                  </a:move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28575" y="1584000"/>
                  </a:lnTo>
                  <a:close/>
                </a:path>
              </a:pathLst>
            </a:custGeom>
            <a:solidFill>
              <a:srgbClr val="EF44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1723222" y="3317361"/>
            <a:ext cx="29273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10" dirty="0">
                <a:solidFill>
                  <a:srgbClr val="0F162A"/>
                </a:solidFill>
                <a:latin typeface="Arial"/>
                <a:cs typeface="Arial"/>
              </a:rPr>
              <a:t>KLEANIX</a:t>
            </a:r>
            <a:endParaRPr sz="5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491875" y="3373024"/>
            <a:ext cx="591820" cy="467359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400" b="1" spc="-25" dirty="0">
                <a:solidFill>
                  <a:srgbClr val="F6FDE6"/>
                </a:solidFill>
                <a:latin typeface="Arial"/>
                <a:cs typeface="Arial"/>
              </a:rPr>
              <a:t>07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450" b="1" dirty="0">
                <a:solidFill>
                  <a:srgbClr val="334154"/>
                </a:solidFill>
                <a:latin typeface="Arial"/>
                <a:cs typeface="Arial"/>
              </a:rPr>
              <a:t>GEL </a:t>
            </a:r>
            <a:r>
              <a:rPr sz="450" b="1" spc="-10" dirty="0">
                <a:solidFill>
                  <a:srgbClr val="334154"/>
                </a:solidFill>
                <a:latin typeface="Arial"/>
                <a:cs typeface="Arial"/>
              </a:rPr>
              <a:t>CONCENTRATE</a:t>
            </a:r>
            <a:endParaRPr sz="450">
              <a:latin typeface="Arial"/>
              <a:cs typeface="Arial"/>
            </a:endParaRPr>
          </a:p>
        </p:txBody>
      </p:sp>
      <p:pic>
        <p:nvPicPr>
          <p:cNvPr id="39" name="object 3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4537" y="3011100"/>
            <a:ext cx="247500" cy="198000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1491875" y="4351475"/>
            <a:ext cx="227965" cy="93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" b="1" dirty="0">
                <a:solidFill>
                  <a:srgbClr val="64748A"/>
                </a:solidFill>
                <a:latin typeface="Arial"/>
                <a:cs typeface="Arial"/>
              </a:rPr>
              <a:t>5 </a:t>
            </a:r>
            <a:r>
              <a:rPr sz="450" b="1" spc="-10" dirty="0">
                <a:solidFill>
                  <a:srgbClr val="64748A"/>
                </a:solidFill>
                <a:latin typeface="Arial"/>
                <a:cs typeface="Arial"/>
              </a:rPr>
              <a:t>Liters</a:t>
            </a:r>
            <a:endParaRPr sz="4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723222" y="7133361"/>
            <a:ext cx="29273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10" dirty="0">
                <a:solidFill>
                  <a:srgbClr val="0F162A"/>
                </a:solidFill>
                <a:latin typeface="Arial"/>
                <a:cs typeface="Arial"/>
              </a:rPr>
              <a:t>KLEANIX</a:t>
            </a:r>
            <a:endParaRPr sz="5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491875" y="7189022"/>
            <a:ext cx="621030" cy="467359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400" b="1" spc="-25" dirty="0">
                <a:solidFill>
                  <a:srgbClr val="FDF2F2"/>
                </a:solidFill>
                <a:latin typeface="Arial"/>
                <a:cs typeface="Arial"/>
              </a:rPr>
              <a:t>08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450" b="1" dirty="0">
                <a:solidFill>
                  <a:srgbClr val="334154"/>
                </a:solidFill>
                <a:latin typeface="Arial"/>
                <a:cs typeface="Arial"/>
              </a:rPr>
              <a:t>OPENER</a:t>
            </a:r>
            <a:r>
              <a:rPr sz="450" b="1" spc="-10" dirty="0">
                <a:solidFill>
                  <a:srgbClr val="334154"/>
                </a:solidFill>
                <a:latin typeface="Arial"/>
                <a:cs typeface="Arial"/>
              </a:rPr>
              <a:t> COMPOUND</a:t>
            </a:r>
            <a:endParaRPr sz="450">
              <a:latin typeface="Arial"/>
              <a:cs typeface="Arial"/>
            </a:endParaRPr>
          </a:p>
        </p:txBody>
      </p:sp>
      <p:pic>
        <p:nvPicPr>
          <p:cNvPr id="43" name="object 4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4537" y="6827100"/>
            <a:ext cx="247500" cy="198000"/>
          </a:xfrm>
          <a:prstGeom prst="rect">
            <a:avLst/>
          </a:prstGeom>
        </p:spPr>
      </p:pic>
      <p:sp>
        <p:nvSpPr>
          <p:cNvPr id="44" name="object 44"/>
          <p:cNvSpPr txBox="1"/>
          <p:nvPr/>
        </p:nvSpPr>
        <p:spPr>
          <a:xfrm>
            <a:off x="1491875" y="8167475"/>
            <a:ext cx="227965" cy="93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" b="1" dirty="0">
                <a:solidFill>
                  <a:srgbClr val="64748A"/>
                </a:solidFill>
                <a:latin typeface="Arial"/>
                <a:cs typeface="Arial"/>
              </a:rPr>
              <a:t>5 </a:t>
            </a:r>
            <a:r>
              <a:rPr sz="450" b="1" spc="-10" dirty="0">
                <a:solidFill>
                  <a:srgbClr val="64748A"/>
                </a:solidFill>
                <a:latin typeface="Arial"/>
                <a:cs typeface="Arial"/>
              </a:rPr>
              <a:t>Liters</a:t>
            </a:r>
            <a:endParaRPr sz="4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16824" y="10113950"/>
            <a:ext cx="1508125" cy="120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95"/>
              </a:lnSpc>
            </a:pPr>
            <a:r>
              <a:rPr sz="750" spc="60" dirty="0">
                <a:solidFill>
                  <a:srgbClr val="93A3B8"/>
                </a:solidFill>
                <a:latin typeface="Arial MT"/>
                <a:cs typeface="Arial MT"/>
              </a:rPr>
              <a:t>REGIMEN</a:t>
            </a:r>
            <a:r>
              <a:rPr sz="750" spc="15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93A3B8"/>
                </a:solidFill>
                <a:latin typeface="Arial MT"/>
                <a:cs typeface="Arial MT"/>
              </a:rPr>
              <a:t>2</a:t>
            </a:r>
            <a:r>
              <a:rPr sz="750" spc="-13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93A3B8"/>
                </a:solidFill>
                <a:latin typeface="Arial MT"/>
                <a:cs typeface="Arial MT"/>
              </a:rPr>
              <a:t>:</a:t>
            </a:r>
            <a:r>
              <a:rPr sz="750" spc="15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spc="50" dirty="0">
                <a:solidFill>
                  <a:srgbClr val="93A3B8"/>
                </a:solidFill>
                <a:latin typeface="Arial MT"/>
                <a:cs typeface="Arial MT"/>
              </a:rPr>
              <a:t>KITCHEN</a:t>
            </a:r>
            <a:r>
              <a:rPr sz="750" spc="15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spc="25" dirty="0">
                <a:solidFill>
                  <a:srgbClr val="93A3B8"/>
                </a:solidFill>
                <a:latin typeface="Arial MT"/>
                <a:cs typeface="Arial MT"/>
              </a:rPr>
              <a:t>CARE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704796" y="10110776"/>
            <a:ext cx="13843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44"/>
              </a:lnSpc>
            </a:pPr>
            <a:r>
              <a:rPr sz="800" b="1" spc="-25" dirty="0">
                <a:solidFill>
                  <a:srgbClr val="0F162A"/>
                </a:solidFill>
                <a:latin typeface="Arial"/>
                <a:cs typeface="Arial"/>
              </a:rPr>
              <a:t>06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48" name="Picture 2" descr="C:\Users\abc\OneDrive\Documents\Kleanix Chemicals\Logo_Approved\Logo_Approve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3850" y="88900"/>
            <a:ext cx="762000" cy="76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9999" y="5495100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F0F4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07299" y="1063568"/>
            <a:ext cx="5978525" cy="459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85" dirty="0">
                <a:solidFill>
                  <a:srgbClr val="0F162A"/>
                </a:solidFill>
                <a:latin typeface="Arial"/>
                <a:cs typeface="Arial"/>
              </a:rPr>
              <a:t>REGIMEN</a:t>
            </a:r>
            <a:r>
              <a:rPr sz="1400" b="1" spc="2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55" dirty="0">
                <a:solidFill>
                  <a:srgbClr val="0F162A"/>
                </a:solidFill>
                <a:latin typeface="Arial"/>
                <a:cs typeface="Arial"/>
              </a:rPr>
              <a:t>2:</a:t>
            </a:r>
            <a:r>
              <a:rPr sz="1400" b="1" spc="2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80" dirty="0">
                <a:solidFill>
                  <a:srgbClr val="0F162A"/>
                </a:solidFill>
                <a:latin typeface="Arial"/>
                <a:cs typeface="Arial"/>
              </a:rPr>
              <a:t>PREMIUM</a:t>
            </a:r>
            <a:r>
              <a:rPr sz="1400" b="1" spc="2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75" dirty="0">
                <a:solidFill>
                  <a:srgbClr val="0F162A"/>
                </a:solidFill>
                <a:latin typeface="Arial"/>
                <a:cs typeface="Arial"/>
              </a:rPr>
              <a:t>HYGIENE,</a:t>
            </a:r>
            <a:r>
              <a:rPr sz="1400" b="1" spc="2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65" dirty="0">
                <a:solidFill>
                  <a:srgbClr val="0F162A"/>
                </a:solidFill>
                <a:latin typeface="Arial"/>
                <a:cs typeface="Arial"/>
              </a:rPr>
              <a:t>APPAREL</a:t>
            </a:r>
            <a:r>
              <a:rPr sz="1400" b="1" spc="2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F162A"/>
                </a:solidFill>
                <a:latin typeface="Arial"/>
                <a:cs typeface="Arial"/>
              </a:rPr>
              <a:t>&amp;</a:t>
            </a:r>
            <a:r>
              <a:rPr sz="1400" b="1" spc="2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80" dirty="0">
                <a:solidFill>
                  <a:srgbClr val="0F162A"/>
                </a:solidFill>
                <a:latin typeface="Arial"/>
                <a:cs typeface="Arial"/>
              </a:rPr>
              <a:t>KITCHEN</a:t>
            </a:r>
            <a:r>
              <a:rPr sz="1400" b="1" spc="24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40" dirty="0">
                <a:solidFill>
                  <a:srgbClr val="0F162A"/>
                </a:solidFill>
                <a:latin typeface="Arial"/>
                <a:cs typeface="Arial"/>
              </a:rPr>
              <a:t>CARE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SOLUBLE</a:t>
            </a:r>
            <a:r>
              <a:rPr sz="850" spc="19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TEXTILE</a:t>
            </a:r>
            <a:r>
              <a:rPr sz="850" spc="20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10" dirty="0">
                <a:solidFill>
                  <a:srgbClr val="64748A"/>
                </a:solidFill>
                <a:latin typeface="Arial MT"/>
                <a:cs typeface="Arial MT"/>
              </a:rPr>
              <a:t>PROTECTANTS</a:t>
            </a:r>
            <a:r>
              <a:rPr sz="850" spc="20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10" dirty="0">
                <a:solidFill>
                  <a:srgbClr val="64748A"/>
                </a:solidFill>
                <a:latin typeface="Arial MT"/>
                <a:cs typeface="Arial MT"/>
              </a:rPr>
              <a:t>&amp;</a:t>
            </a:r>
            <a:r>
              <a:rPr sz="850" spc="19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0" dirty="0">
                <a:solidFill>
                  <a:srgbClr val="64748A"/>
                </a:solidFill>
                <a:latin typeface="Arial MT"/>
                <a:cs typeface="Arial MT"/>
              </a:rPr>
              <a:t>ABSOLUTE</a:t>
            </a:r>
            <a:r>
              <a:rPr sz="850" spc="20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0" dirty="0">
                <a:solidFill>
                  <a:srgbClr val="64748A"/>
                </a:solidFill>
                <a:latin typeface="Arial MT"/>
                <a:cs typeface="Arial MT"/>
              </a:rPr>
              <a:t>STRUCTURAL</a:t>
            </a:r>
            <a:r>
              <a:rPr sz="850" spc="20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TRANSPARENCY</a:t>
            </a:r>
            <a:r>
              <a:rPr sz="850" spc="19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-10" dirty="0">
                <a:solidFill>
                  <a:srgbClr val="64748A"/>
                </a:solidFill>
                <a:latin typeface="Arial MT"/>
                <a:cs typeface="Arial MT"/>
              </a:rPr>
              <a:t>SOLVENTS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39957" y="2110747"/>
            <a:ext cx="3211195" cy="43624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Portfolio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Index</a:t>
            </a:r>
            <a:r>
              <a:rPr sz="900" b="1" spc="-2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09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9.</a:t>
            </a:r>
            <a:r>
              <a:rPr sz="1300" b="1" spc="-4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Smart</a:t>
            </a:r>
            <a:r>
              <a:rPr sz="1300" b="1" spc="-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Liquid</a:t>
            </a:r>
            <a:r>
              <a:rPr sz="1300" b="1" spc="-4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Fabric</a:t>
            </a:r>
            <a:r>
              <a:rPr sz="1300" b="1" spc="-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Wash</a:t>
            </a:r>
            <a:r>
              <a:rPr sz="1300" b="1" spc="-4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Conditioner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52657" y="2634195"/>
            <a:ext cx="3778250" cy="215265"/>
          </a:xfrm>
          <a:custGeom>
            <a:avLst/>
            <a:gdLst/>
            <a:ahLst/>
            <a:cxnLst/>
            <a:rect l="l" t="t" r="r" b="b"/>
            <a:pathLst>
              <a:path w="3778250" h="215264">
                <a:moveTo>
                  <a:pt x="3758768" y="214875"/>
                </a:moveTo>
                <a:lnTo>
                  <a:pt x="19050" y="214875"/>
                </a:lnTo>
                <a:lnTo>
                  <a:pt x="11653" y="213371"/>
                </a:lnTo>
                <a:lnTo>
                  <a:pt x="5595" y="209279"/>
                </a:lnTo>
                <a:lnTo>
                  <a:pt x="1503" y="203221"/>
                </a:lnTo>
                <a:lnTo>
                  <a:pt x="0" y="195825"/>
                </a:lnTo>
                <a:lnTo>
                  <a:pt x="0" y="19050"/>
                </a:lnTo>
                <a:lnTo>
                  <a:pt x="1503" y="11653"/>
                </a:lnTo>
                <a:lnTo>
                  <a:pt x="5595" y="5595"/>
                </a:lnTo>
                <a:lnTo>
                  <a:pt x="11653" y="1503"/>
                </a:lnTo>
                <a:lnTo>
                  <a:pt x="19050" y="0"/>
                </a:lnTo>
                <a:lnTo>
                  <a:pt x="3758768" y="0"/>
                </a:lnTo>
                <a:lnTo>
                  <a:pt x="3766164" y="1503"/>
                </a:lnTo>
                <a:lnTo>
                  <a:pt x="3772222" y="5595"/>
                </a:lnTo>
                <a:lnTo>
                  <a:pt x="3776314" y="11653"/>
                </a:lnTo>
                <a:lnTo>
                  <a:pt x="3777818" y="19050"/>
                </a:lnTo>
                <a:lnTo>
                  <a:pt x="3777818" y="195825"/>
                </a:lnTo>
                <a:lnTo>
                  <a:pt x="3776314" y="203221"/>
                </a:lnTo>
                <a:lnTo>
                  <a:pt x="3772222" y="209279"/>
                </a:lnTo>
                <a:lnTo>
                  <a:pt x="3766164" y="213371"/>
                </a:lnTo>
                <a:lnTo>
                  <a:pt x="3758768" y="21487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147957" y="2655495"/>
            <a:ext cx="3580129" cy="13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FINE</a:t>
            </a:r>
            <a:r>
              <a:rPr sz="750" b="1" spc="29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WOOLENS,</a:t>
            </a:r>
            <a:r>
              <a:rPr sz="750" b="1" spc="29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BRIGHT</a:t>
            </a:r>
            <a:r>
              <a:rPr sz="750" b="1" spc="29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COLORS,</a:t>
            </a:r>
            <a:r>
              <a:rPr sz="750" b="1" spc="30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COTTON,</a:t>
            </a:r>
            <a:r>
              <a:rPr sz="750" b="1" spc="29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SYNTHETIC</a:t>
            </a:r>
            <a:r>
              <a:rPr sz="750" b="1" spc="29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-10" dirty="0">
                <a:solidFill>
                  <a:srgbClr val="465469"/>
                </a:solidFill>
                <a:latin typeface="Arial"/>
                <a:cs typeface="Arial"/>
              </a:rPr>
              <a:t>GARMENTS</a:t>
            </a:r>
            <a:endParaRPr sz="7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39957" y="2935610"/>
            <a:ext cx="3804920" cy="797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3300"/>
              </a:lnSpc>
              <a:spcBef>
                <a:spcPts val="100"/>
              </a:spcBef>
            </a:pP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An</a:t>
            </a:r>
            <a:r>
              <a:rPr sz="950" spc="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ultra-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soluble</a:t>
            </a:r>
            <a:r>
              <a:rPr sz="950" spc="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laundry</a:t>
            </a:r>
            <a:r>
              <a:rPr sz="950" spc="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agent</a:t>
            </a:r>
            <a:r>
              <a:rPr sz="950" spc="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designed</a:t>
            </a:r>
            <a:r>
              <a:rPr sz="950" spc="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to</a:t>
            </a:r>
            <a:r>
              <a:rPr sz="950" spc="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leave</a:t>
            </a:r>
            <a:r>
              <a:rPr sz="950" spc="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absolute</a:t>
            </a:r>
            <a:r>
              <a:rPr sz="950" spc="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zero</a:t>
            </a:r>
            <a:r>
              <a:rPr sz="950" spc="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powder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tracks</a:t>
            </a:r>
            <a:r>
              <a:rPr sz="950" spc="42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or</a:t>
            </a:r>
            <a:r>
              <a:rPr sz="950" spc="4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chalky</a:t>
            </a:r>
            <a:r>
              <a:rPr sz="950" spc="4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chemical</a:t>
            </a:r>
            <a:r>
              <a:rPr sz="950" spc="4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precipitation</a:t>
            </a:r>
            <a:r>
              <a:rPr sz="950" spc="4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on</a:t>
            </a:r>
            <a:r>
              <a:rPr sz="950" spc="4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textile</a:t>
            </a:r>
            <a:r>
              <a:rPr sz="950" spc="4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fiber</a:t>
            </a:r>
            <a:r>
              <a:rPr sz="950" spc="4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matrices.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Penetrates</a:t>
            </a:r>
            <a:r>
              <a:rPr sz="950" spc="38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collar</a:t>
            </a:r>
            <a:r>
              <a:rPr sz="950" spc="39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grime</a:t>
            </a:r>
            <a:r>
              <a:rPr sz="950" spc="38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zones</a:t>
            </a:r>
            <a:r>
              <a:rPr sz="950" spc="38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and</a:t>
            </a:r>
            <a:r>
              <a:rPr sz="950" spc="39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sweat</a:t>
            </a:r>
            <a:r>
              <a:rPr sz="950" spc="38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lines</a:t>
            </a:r>
            <a:r>
              <a:rPr sz="950" spc="39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while</a:t>
            </a:r>
            <a:r>
              <a:rPr sz="950" spc="38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proactively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protecting</a:t>
            </a:r>
            <a:r>
              <a:rPr sz="9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fiber</a:t>
            </a:r>
            <a:r>
              <a:rPr sz="9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structural</a:t>
            </a:r>
            <a:r>
              <a:rPr sz="9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elasticity</a:t>
            </a:r>
            <a:r>
              <a:rPr sz="9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and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dye</a:t>
            </a:r>
            <a:r>
              <a:rPr sz="9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depth.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48415" y="5926747"/>
            <a:ext cx="3248660" cy="43624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Portfolio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Index</a:t>
            </a:r>
            <a:r>
              <a:rPr sz="900" b="1" spc="-2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10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10.</a:t>
            </a:r>
            <a:r>
              <a:rPr sz="1300" b="1" spc="-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Crystal</a:t>
            </a:r>
            <a:r>
              <a:rPr sz="1300" b="1" spc="-3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Glass</a:t>
            </a:r>
            <a:r>
              <a:rPr sz="1300" b="1" spc="-3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&amp;</a:t>
            </a:r>
            <a:r>
              <a:rPr sz="1300" b="1" spc="-3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Windscreen</a:t>
            </a:r>
            <a:r>
              <a:rPr sz="1300" b="1" spc="-3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Cleanser</a:t>
            </a:r>
            <a:endParaRPr sz="13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861115" y="6450195"/>
            <a:ext cx="3969385" cy="215265"/>
          </a:xfrm>
          <a:custGeom>
            <a:avLst/>
            <a:gdLst/>
            <a:ahLst/>
            <a:cxnLst/>
            <a:rect l="l" t="t" r="r" b="b"/>
            <a:pathLst>
              <a:path w="3969384" h="215265">
                <a:moveTo>
                  <a:pt x="3950309" y="214875"/>
                </a:moveTo>
                <a:lnTo>
                  <a:pt x="19050" y="214875"/>
                </a:lnTo>
                <a:lnTo>
                  <a:pt x="11653" y="213371"/>
                </a:lnTo>
                <a:lnTo>
                  <a:pt x="5595" y="209279"/>
                </a:lnTo>
                <a:lnTo>
                  <a:pt x="1503" y="203221"/>
                </a:lnTo>
                <a:lnTo>
                  <a:pt x="0" y="195825"/>
                </a:lnTo>
                <a:lnTo>
                  <a:pt x="0" y="19050"/>
                </a:lnTo>
                <a:lnTo>
                  <a:pt x="1503" y="11653"/>
                </a:lnTo>
                <a:lnTo>
                  <a:pt x="5595" y="5595"/>
                </a:lnTo>
                <a:lnTo>
                  <a:pt x="11653" y="1503"/>
                </a:lnTo>
                <a:lnTo>
                  <a:pt x="19050" y="0"/>
                </a:lnTo>
                <a:lnTo>
                  <a:pt x="3950309" y="0"/>
                </a:lnTo>
                <a:lnTo>
                  <a:pt x="3957706" y="1503"/>
                </a:lnTo>
                <a:lnTo>
                  <a:pt x="3963763" y="5595"/>
                </a:lnTo>
                <a:lnTo>
                  <a:pt x="3967856" y="11653"/>
                </a:lnTo>
                <a:lnTo>
                  <a:pt x="3969359" y="19050"/>
                </a:lnTo>
                <a:lnTo>
                  <a:pt x="3969359" y="195825"/>
                </a:lnTo>
                <a:lnTo>
                  <a:pt x="3967856" y="203221"/>
                </a:lnTo>
                <a:lnTo>
                  <a:pt x="3963763" y="209279"/>
                </a:lnTo>
                <a:lnTo>
                  <a:pt x="3957706" y="213371"/>
                </a:lnTo>
                <a:lnTo>
                  <a:pt x="3950309" y="21487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956415" y="6471495"/>
            <a:ext cx="3771265" cy="13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ARCHITECTURAL</a:t>
            </a:r>
            <a:r>
              <a:rPr sz="750" b="1" spc="27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WINDOWS,</a:t>
            </a:r>
            <a:r>
              <a:rPr sz="750" b="1" spc="27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MIRRORS,</a:t>
            </a:r>
            <a:r>
              <a:rPr sz="750" b="1" spc="27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DISPLAYS,</a:t>
            </a:r>
            <a:r>
              <a:rPr sz="750" b="1" spc="27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465469"/>
                </a:solidFill>
                <a:latin typeface="Arial"/>
                <a:cs typeface="Arial"/>
              </a:rPr>
              <a:t>AUTOMOTIVE</a:t>
            </a:r>
            <a:r>
              <a:rPr sz="750" b="1" spc="27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-10" dirty="0">
                <a:solidFill>
                  <a:srgbClr val="465469"/>
                </a:solidFill>
                <a:latin typeface="Arial"/>
                <a:cs typeface="Arial"/>
              </a:rPr>
              <a:t>GLASS</a:t>
            </a:r>
            <a:endParaRPr sz="7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848415" y="6751611"/>
            <a:ext cx="3994785" cy="797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3300"/>
              </a:lnSpc>
              <a:spcBef>
                <a:spcPts val="100"/>
              </a:spcBef>
            </a:pP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</a:t>
            </a:r>
            <a:r>
              <a:rPr sz="950" spc="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flashing,</a:t>
            </a:r>
            <a:r>
              <a:rPr sz="950" spc="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ammonia-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free</a:t>
            </a:r>
            <a:r>
              <a:rPr sz="950" spc="2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technical</a:t>
            </a:r>
            <a:r>
              <a:rPr sz="950" spc="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solvent</a:t>
            </a:r>
            <a:r>
              <a:rPr sz="950" spc="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integration.</a:t>
            </a:r>
            <a:r>
              <a:rPr sz="950" spc="2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Instantly</a:t>
            </a:r>
            <a:r>
              <a:rPr sz="950" spc="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cross-</a:t>
            </a:r>
            <a:r>
              <a:rPr sz="950" spc="-20" dirty="0">
                <a:solidFill>
                  <a:srgbClr val="465469"/>
                </a:solidFill>
                <a:latin typeface="Arial MT"/>
                <a:cs typeface="Arial MT"/>
              </a:rPr>
              <a:t>cuts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through</a:t>
            </a:r>
            <a:r>
              <a:rPr sz="950" spc="4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sticky</a:t>
            </a:r>
            <a:r>
              <a:rPr sz="950" spc="4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organic</a:t>
            </a:r>
            <a:r>
              <a:rPr sz="950" spc="4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sebum</a:t>
            </a:r>
            <a:r>
              <a:rPr sz="950" spc="4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skin</a:t>
            </a:r>
            <a:r>
              <a:rPr sz="950" spc="4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deposits,</a:t>
            </a:r>
            <a:r>
              <a:rPr sz="950" spc="4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carbonaceous</a:t>
            </a:r>
            <a:r>
              <a:rPr sz="950" spc="4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exhaust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residues,</a:t>
            </a:r>
            <a:r>
              <a:rPr sz="950" spc="2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and</a:t>
            </a:r>
            <a:r>
              <a:rPr sz="950" spc="2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airborne</a:t>
            </a:r>
            <a:r>
              <a:rPr sz="950" spc="2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soot</a:t>
            </a:r>
            <a:r>
              <a:rPr sz="950" spc="2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matrices</a:t>
            </a:r>
            <a:r>
              <a:rPr sz="950" spc="2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to</a:t>
            </a:r>
            <a:r>
              <a:rPr sz="950" spc="2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deliver</a:t>
            </a:r>
            <a:r>
              <a:rPr sz="950" spc="2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absolute</a:t>
            </a:r>
            <a:r>
              <a:rPr sz="950" spc="2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optical</a:t>
            </a:r>
            <a:r>
              <a:rPr sz="950" spc="2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clarity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without</a:t>
            </a:r>
            <a:r>
              <a:rPr sz="950" spc="-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leaving</a:t>
            </a:r>
            <a:r>
              <a:rPr sz="950" spc="-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physical</a:t>
            </a:r>
            <a:r>
              <a:rPr sz="950" spc="-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streak</a:t>
            </a:r>
            <a:r>
              <a:rPr sz="950" spc="-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borders.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19999" y="9935025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729524" y="2156625"/>
            <a:ext cx="1728470" cy="2592070"/>
            <a:chOff x="729524" y="2156625"/>
            <a:chExt cx="1728470" cy="2592070"/>
          </a:xfrm>
        </p:grpSpPr>
        <p:sp>
          <p:nvSpPr>
            <p:cNvPr id="14" name="object 14"/>
            <p:cNvSpPr/>
            <p:nvPr/>
          </p:nvSpPr>
          <p:spPr>
            <a:xfrm>
              <a:off x="729524" y="2156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29524" y="2156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686585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2515800"/>
                  </a:lnTo>
                  <a:lnTo>
                    <a:pt x="14786" y="2541688"/>
                  </a:lnTo>
                  <a:lnTo>
                    <a:pt x="29110" y="2562889"/>
                  </a:lnTo>
                  <a:lnTo>
                    <a:pt x="50311" y="2577214"/>
                  </a:lnTo>
                  <a:lnTo>
                    <a:pt x="76200" y="2582475"/>
                  </a:lnTo>
                  <a:lnTo>
                    <a:pt x="1686585" y="2582475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  <a:path w="1728470" h="2592070">
                  <a:moveTo>
                    <a:pt x="1686585" y="2582475"/>
                  </a:moveTo>
                  <a:lnTo>
                    <a:pt x="1651800" y="2582475"/>
                  </a:lnTo>
                  <a:lnTo>
                    <a:pt x="1677688" y="2577214"/>
                  </a:lnTo>
                  <a:lnTo>
                    <a:pt x="1698889" y="2562889"/>
                  </a:lnTo>
                  <a:lnTo>
                    <a:pt x="1713213" y="2541688"/>
                  </a:lnTo>
                  <a:lnTo>
                    <a:pt x="1718475" y="2515800"/>
                  </a:lnTo>
                  <a:lnTo>
                    <a:pt x="1718475" y="76200"/>
                  </a:lnTo>
                  <a:lnTo>
                    <a:pt x="1713213" y="50311"/>
                  </a:lnTo>
                  <a:lnTo>
                    <a:pt x="1698889" y="29110"/>
                  </a:lnTo>
                  <a:lnTo>
                    <a:pt x="1677688" y="14786"/>
                  </a:lnTo>
                  <a:lnTo>
                    <a:pt x="1651800" y="9525"/>
                  </a:lnTo>
                  <a:lnTo>
                    <a:pt x="1686585" y="9525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6585" y="2582475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799996" y="2310152"/>
              <a:ext cx="360045" cy="216535"/>
            </a:xfrm>
            <a:custGeom>
              <a:avLst/>
              <a:gdLst/>
              <a:ahLst/>
              <a:cxnLst/>
              <a:rect l="l" t="t" r="r" b="b"/>
              <a:pathLst>
                <a:path w="360044" h="216535">
                  <a:moveTo>
                    <a:pt x="359994" y="0"/>
                  </a:moveTo>
                  <a:lnTo>
                    <a:pt x="0" y="0"/>
                  </a:lnTo>
                  <a:lnTo>
                    <a:pt x="0" y="216001"/>
                  </a:lnTo>
                  <a:lnTo>
                    <a:pt x="19050" y="216001"/>
                  </a:lnTo>
                  <a:lnTo>
                    <a:pt x="19050" y="19050"/>
                  </a:lnTo>
                  <a:lnTo>
                    <a:pt x="340944" y="19050"/>
                  </a:lnTo>
                  <a:lnTo>
                    <a:pt x="340944" y="216001"/>
                  </a:lnTo>
                  <a:lnTo>
                    <a:pt x="359994" y="216001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39049" y="2435100"/>
              <a:ext cx="1709420" cy="2304415"/>
            </a:xfrm>
            <a:custGeom>
              <a:avLst/>
              <a:gdLst/>
              <a:ahLst/>
              <a:cxnLst/>
              <a:rect l="l" t="t" r="r" b="b"/>
              <a:pathLst>
                <a:path w="1709420" h="2304415">
                  <a:moveTo>
                    <a:pt x="1632750" y="2304000"/>
                  </a:moveTo>
                  <a:lnTo>
                    <a:pt x="76200" y="2304000"/>
                  </a:lnTo>
                  <a:lnTo>
                    <a:pt x="46612" y="2297987"/>
                  </a:lnTo>
                  <a:lnTo>
                    <a:pt x="22383" y="2281616"/>
                  </a:lnTo>
                  <a:lnTo>
                    <a:pt x="6012" y="2257387"/>
                  </a:lnTo>
                  <a:lnTo>
                    <a:pt x="0" y="2227800"/>
                  </a:lnTo>
                  <a:lnTo>
                    <a:pt x="0" y="432000"/>
                  </a:lnTo>
                  <a:lnTo>
                    <a:pt x="2547" y="385100"/>
                  </a:lnTo>
                  <a:lnTo>
                    <a:pt x="10009" y="339622"/>
                  </a:lnTo>
                  <a:lnTo>
                    <a:pt x="22118" y="295833"/>
                  </a:lnTo>
                  <a:lnTo>
                    <a:pt x="38604" y="254003"/>
                  </a:lnTo>
                  <a:lnTo>
                    <a:pt x="59200" y="214400"/>
                  </a:lnTo>
                  <a:lnTo>
                    <a:pt x="83635" y="177292"/>
                  </a:lnTo>
                  <a:lnTo>
                    <a:pt x="111641" y="142950"/>
                  </a:lnTo>
                  <a:lnTo>
                    <a:pt x="142950" y="111641"/>
                  </a:lnTo>
                  <a:lnTo>
                    <a:pt x="177292" y="83635"/>
                  </a:lnTo>
                  <a:lnTo>
                    <a:pt x="214400" y="59200"/>
                  </a:lnTo>
                  <a:lnTo>
                    <a:pt x="254003" y="38604"/>
                  </a:lnTo>
                  <a:lnTo>
                    <a:pt x="295833" y="22118"/>
                  </a:lnTo>
                  <a:lnTo>
                    <a:pt x="339622" y="10009"/>
                  </a:lnTo>
                  <a:lnTo>
                    <a:pt x="385100" y="2547"/>
                  </a:lnTo>
                  <a:lnTo>
                    <a:pt x="432000" y="0"/>
                  </a:lnTo>
                  <a:lnTo>
                    <a:pt x="1670850" y="0"/>
                  </a:lnTo>
                  <a:lnTo>
                    <a:pt x="1685643" y="3006"/>
                  </a:lnTo>
                  <a:lnTo>
                    <a:pt x="1697758" y="11191"/>
                  </a:lnTo>
                  <a:lnTo>
                    <a:pt x="1705943" y="23306"/>
                  </a:lnTo>
                  <a:lnTo>
                    <a:pt x="1708950" y="38100"/>
                  </a:lnTo>
                  <a:lnTo>
                    <a:pt x="1708950" y="2227800"/>
                  </a:lnTo>
                  <a:lnTo>
                    <a:pt x="1702937" y="2257387"/>
                  </a:lnTo>
                  <a:lnTo>
                    <a:pt x="1686566" y="2281616"/>
                  </a:lnTo>
                  <a:lnTo>
                    <a:pt x="1662337" y="2297987"/>
                  </a:lnTo>
                  <a:lnTo>
                    <a:pt x="1632750" y="2304000"/>
                  </a:lnTo>
                  <a:close/>
                </a:path>
              </a:pathLst>
            </a:custGeom>
            <a:solidFill>
              <a:srgbClr val="DFE6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66346" y="2435100"/>
              <a:ext cx="1570990" cy="134620"/>
            </a:xfrm>
            <a:custGeom>
              <a:avLst/>
              <a:gdLst/>
              <a:ahLst/>
              <a:cxnLst/>
              <a:rect l="l" t="t" r="r" b="b"/>
              <a:pathLst>
                <a:path w="1570989" h="134619">
                  <a:moveTo>
                    <a:pt x="6847" y="134143"/>
                  </a:moveTo>
                  <a:lnTo>
                    <a:pt x="50090" y="83573"/>
                  </a:lnTo>
                  <a:lnTo>
                    <a:pt x="87104" y="59200"/>
                  </a:lnTo>
                  <a:lnTo>
                    <a:pt x="126707" y="38604"/>
                  </a:lnTo>
                  <a:lnTo>
                    <a:pt x="168537" y="22118"/>
                  </a:lnTo>
                  <a:lnTo>
                    <a:pt x="212326" y="10009"/>
                  </a:lnTo>
                  <a:lnTo>
                    <a:pt x="257804" y="2547"/>
                  </a:lnTo>
                  <a:lnTo>
                    <a:pt x="304704" y="0"/>
                  </a:lnTo>
                  <a:lnTo>
                    <a:pt x="1543554" y="0"/>
                  </a:lnTo>
                  <a:lnTo>
                    <a:pt x="1558347" y="3006"/>
                  </a:lnTo>
                  <a:lnTo>
                    <a:pt x="1570462" y="11191"/>
                  </a:lnTo>
                  <a:lnTo>
                    <a:pt x="1562604" y="19050"/>
                  </a:lnTo>
                  <a:lnTo>
                    <a:pt x="304704" y="19050"/>
                  </a:lnTo>
                  <a:lnTo>
                    <a:pt x="254506" y="21841"/>
                  </a:lnTo>
                  <a:lnTo>
                    <a:pt x="205961" y="30005"/>
                  </a:lnTo>
                  <a:lnTo>
                    <a:pt x="159399" y="43226"/>
                  </a:lnTo>
                  <a:lnTo>
                    <a:pt x="115152" y="61187"/>
                  </a:lnTo>
                  <a:lnTo>
                    <a:pt x="73550" y="83573"/>
                  </a:lnTo>
                  <a:lnTo>
                    <a:pt x="34924" y="110067"/>
                  </a:lnTo>
                  <a:lnTo>
                    <a:pt x="6847" y="134143"/>
                  </a:lnTo>
                  <a:close/>
                </a:path>
                <a:path w="1570989" h="134619">
                  <a:moveTo>
                    <a:pt x="1560405" y="21248"/>
                  </a:moveTo>
                  <a:lnTo>
                    <a:pt x="1558347" y="20553"/>
                  </a:lnTo>
                  <a:lnTo>
                    <a:pt x="1543554" y="19050"/>
                  </a:lnTo>
                  <a:lnTo>
                    <a:pt x="1562604" y="19050"/>
                  </a:lnTo>
                  <a:lnTo>
                    <a:pt x="1560405" y="21248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9049" y="2911140"/>
              <a:ext cx="1709420" cy="1828164"/>
            </a:xfrm>
            <a:custGeom>
              <a:avLst/>
              <a:gdLst/>
              <a:ahLst/>
              <a:cxnLst/>
              <a:rect l="l" t="t" r="r" b="b"/>
              <a:pathLst>
                <a:path w="1709420" h="1828164">
                  <a:moveTo>
                    <a:pt x="1632750" y="1827960"/>
                  </a:moveTo>
                  <a:lnTo>
                    <a:pt x="76200" y="1827960"/>
                  </a:lnTo>
                  <a:lnTo>
                    <a:pt x="46612" y="1821947"/>
                  </a:lnTo>
                  <a:lnTo>
                    <a:pt x="22383" y="1805576"/>
                  </a:lnTo>
                  <a:lnTo>
                    <a:pt x="6012" y="1781347"/>
                  </a:lnTo>
                  <a:lnTo>
                    <a:pt x="0" y="1751760"/>
                  </a:lnTo>
                  <a:lnTo>
                    <a:pt x="0" y="0"/>
                  </a:lnTo>
                  <a:lnTo>
                    <a:pt x="1708950" y="0"/>
                  </a:lnTo>
                  <a:lnTo>
                    <a:pt x="1708950" y="1751760"/>
                  </a:lnTo>
                  <a:lnTo>
                    <a:pt x="1702937" y="1781347"/>
                  </a:lnTo>
                  <a:lnTo>
                    <a:pt x="1686566" y="1805576"/>
                  </a:lnTo>
                  <a:lnTo>
                    <a:pt x="1662337" y="1821947"/>
                  </a:lnTo>
                  <a:lnTo>
                    <a:pt x="1632750" y="1827960"/>
                  </a:lnTo>
                  <a:close/>
                </a:path>
              </a:pathLst>
            </a:custGeom>
            <a:solidFill>
              <a:srgbClr val="6266F0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19050" y="2670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5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3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353" y="368384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8993" y="840693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19050" y="2670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5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3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249" y="371189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6117" y="19050"/>
                  </a:lnTo>
                  <a:lnTo>
                    <a:pt x="216000" y="19050"/>
                  </a:lnTo>
                  <a:lnTo>
                    <a:pt x="186997" y="23548"/>
                  </a:lnTo>
                  <a:lnTo>
                    <a:pt x="133165" y="57583"/>
                  </a:lnTo>
                  <a:lnTo>
                    <a:pt x="86968" y="120658"/>
                  </a:lnTo>
                  <a:lnTo>
                    <a:pt x="67510" y="161457"/>
                  </a:lnTo>
                  <a:lnTo>
                    <a:pt x="50893" y="207561"/>
                  </a:lnTo>
                  <a:lnTo>
                    <a:pt x="37428" y="258319"/>
                  </a:lnTo>
                  <a:lnTo>
                    <a:pt x="27425" y="313079"/>
                  </a:lnTo>
                  <a:lnTo>
                    <a:pt x="21195" y="371189"/>
                  </a:lnTo>
                  <a:lnTo>
                    <a:pt x="19050" y="432000"/>
                  </a:lnTo>
                  <a:lnTo>
                    <a:pt x="21195" y="492810"/>
                  </a:lnTo>
                  <a:lnTo>
                    <a:pt x="27425" y="550920"/>
                  </a:lnTo>
                  <a:lnTo>
                    <a:pt x="37428" y="605681"/>
                  </a:lnTo>
                  <a:lnTo>
                    <a:pt x="50893" y="656438"/>
                  </a:lnTo>
                  <a:lnTo>
                    <a:pt x="67510" y="702542"/>
                  </a:lnTo>
                  <a:lnTo>
                    <a:pt x="86968" y="743341"/>
                  </a:lnTo>
                  <a:lnTo>
                    <a:pt x="108957" y="778183"/>
                  </a:lnTo>
                  <a:lnTo>
                    <a:pt x="159282" y="827389"/>
                  </a:lnTo>
                  <a:lnTo>
                    <a:pt x="216000" y="844950"/>
                  </a:lnTo>
                  <a:lnTo>
                    <a:pt x="426117" y="844950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  <a:path w="432434" h="864235">
                  <a:moveTo>
                    <a:pt x="426117" y="844950"/>
                  </a:moveTo>
                  <a:lnTo>
                    <a:pt x="393900" y="844950"/>
                  </a:lnTo>
                  <a:lnTo>
                    <a:pt x="401296" y="843446"/>
                  </a:lnTo>
                  <a:lnTo>
                    <a:pt x="407354" y="839354"/>
                  </a:lnTo>
                  <a:lnTo>
                    <a:pt x="411446" y="833296"/>
                  </a:lnTo>
                  <a:lnTo>
                    <a:pt x="412950" y="825900"/>
                  </a:lnTo>
                  <a:lnTo>
                    <a:pt x="412950" y="38100"/>
                  </a:lnTo>
                  <a:lnTo>
                    <a:pt x="411446" y="30703"/>
                  </a:lnTo>
                  <a:lnTo>
                    <a:pt x="407354" y="24645"/>
                  </a:lnTo>
                  <a:lnTo>
                    <a:pt x="401296" y="20553"/>
                  </a:lnTo>
                  <a:lnTo>
                    <a:pt x="393900" y="19050"/>
                  </a:lnTo>
                  <a:lnTo>
                    <a:pt x="426117" y="19050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9042" y="840451"/>
                  </a:lnTo>
                  <a:lnTo>
                    <a:pt x="428993" y="840693"/>
                  </a:lnTo>
                  <a:lnTo>
                    <a:pt x="426117" y="84495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764000" y="2166150"/>
              <a:ext cx="432434" cy="144145"/>
            </a:xfrm>
            <a:custGeom>
              <a:avLst/>
              <a:gdLst/>
              <a:ahLst/>
              <a:cxnLst/>
              <a:rect l="l" t="t" r="r" b="b"/>
              <a:pathLst>
                <a:path w="432435" h="144144">
                  <a:moveTo>
                    <a:pt x="427713" y="144000"/>
                  </a:moveTo>
                  <a:lnTo>
                    <a:pt x="4286" y="144000"/>
                  </a:lnTo>
                  <a:lnTo>
                    <a:pt x="0" y="139713"/>
                  </a:lnTo>
                  <a:lnTo>
                    <a:pt x="0" y="4286"/>
                  </a:lnTo>
                  <a:lnTo>
                    <a:pt x="4286" y="0"/>
                  </a:lnTo>
                  <a:lnTo>
                    <a:pt x="427713" y="0"/>
                  </a:lnTo>
                  <a:lnTo>
                    <a:pt x="432000" y="4286"/>
                  </a:lnTo>
                  <a:lnTo>
                    <a:pt x="432000" y="139713"/>
                  </a:lnTo>
                  <a:lnTo>
                    <a:pt x="427713" y="144000"/>
                  </a:lnTo>
                  <a:close/>
                </a:path>
              </a:pathLst>
            </a:custGeom>
            <a:solidFill>
              <a:srgbClr val="334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404000" y="2939100"/>
              <a:ext cx="900430" cy="1584325"/>
            </a:xfrm>
            <a:custGeom>
              <a:avLst/>
              <a:gdLst/>
              <a:ahLst/>
              <a:cxnLst/>
              <a:rect l="l" t="t" r="r" b="b"/>
              <a:pathLst>
                <a:path w="900430" h="1584325">
                  <a:moveTo>
                    <a:pt x="871425" y="1584000"/>
                  </a:moveTo>
                  <a:lnTo>
                    <a:pt x="28575" y="1584000"/>
                  </a:ln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871425" y="0"/>
                  </a:lnTo>
                  <a:lnTo>
                    <a:pt x="882520" y="2254"/>
                  </a:lnTo>
                  <a:lnTo>
                    <a:pt x="891606" y="8393"/>
                  </a:lnTo>
                  <a:lnTo>
                    <a:pt x="897745" y="17479"/>
                  </a:lnTo>
                  <a:lnTo>
                    <a:pt x="900000" y="28575"/>
                  </a:lnTo>
                  <a:lnTo>
                    <a:pt x="900000" y="1555425"/>
                  </a:lnTo>
                  <a:lnTo>
                    <a:pt x="897745" y="1566520"/>
                  </a:lnTo>
                  <a:lnTo>
                    <a:pt x="891606" y="1575606"/>
                  </a:lnTo>
                  <a:lnTo>
                    <a:pt x="882520" y="1581745"/>
                  </a:lnTo>
                  <a:lnTo>
                    <a:pt x="871425" y="1584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404000" y="2939100"/>
              <a:ext cx="28575" cy="1584325"/>
            </a:xfrm>
            <a:custGeom>
              <a:avLst/>
              <a:gdLst/>
              <a:ahLst/>
              <a:cxnLst/>
              <a:rect l="l" t="t" r="r" b="b"/>
              <a:pathLst>
                <a:path w="28575" h="1584325">
                  <a:moveTo>
                    <a:pt x="28575" y="1584000"/>
                  </a:move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28575" y="1584000"/>
                  </a:lnTo>
                  <a:close/>
                </a:path>
              </a:pathLst>
            </a:custGeom>
            <a:solidFill>
              <a:srgbClr val="6266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729524" y="5972625"/>
            <a:ext cx="1728470" cy="2592070"/>
            <a:chOff x="729524" y="5972625"/>
            <a:chExt cx="1728470" cy="2592070"/>
          </a:xfrm>
        </p:grpSpPr>
        <p:sp>
          <p:nvSpPr>
            <p:cNvPr id="26" name="object 26"/>
            <p:cNvSpPr/>
            <p:nvPr/>
          </p:nvSpPr>
          <p:spPr>
            <a:xfrm>
              <a:off x="729524" y="5972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29524" y="5972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686585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2515800"/>
                  </a:lnTo>
                  <a:lnTo>
                    <a:pt x="14786" y="2541688"/>
                  </a:lnTo>
                  <a:lnTo>
                    <a:pt x="29110" y="2562889"/>
                  </a:lnTo>
                  <a:lnTo>
                    <a:pt x="50311" y="2577214"/>
                  </a:lnTo>
                  <a:lnTo>
                    <a:pt x="76200" y="2582475"/>
                  </a:lnTo>
                  <a:lnTo>
                    <a:pt x="1686585" y="2582475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  <a:path w="1728470" h="2592070">
                  <a:moveTo>
                    <a:pt x="1686585" y="2582475"/>
                  </a:moveTo>
                  <a:lnTo>
                    <a:pt x="1651800" y="2582475"/>
                  </a:lnTo>
                  <a:lnTo>
                    <a:pt x="1677688" y="2577214"/>
                  </a:lnTo>
                  <a:lnTo>
                    <a:pt x="1698889" y="2562889"/>
                  </a:lnTo>
                  <a:lnTo>
                    <a:pt x="1713213" y="2541688"/>
                  </a:lnTo>
                  <a:lnTo>
                    <a:pt x="1718475" y="2515800"/>
                  </a:lnTo>
                  <a:lnTo>
                    <a:pt x="1718475" y="76200"/>
                  </a:lnTo>
                  <a:lnTo>
                    <a:pt x="1713213" y="50311"/>
                  </a:lnTo>
                  <a:lnTo>
                    <a:pt x="1698889" y="29110"/>
                  </a:lnTo>
                  <a:lnTo>
                    <a:pt x="1677688" y="14786"/>
                  </a:lnTo>
                  <a:lnTo>
                    <a:pt x="1651800" y="9525"/>
                  </a:lnTo>
                  <a:lnTo>
                    <a:pt x="1686585" y="9525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6585" y="2582475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799996" y="6126159"/>
              <a:ext cx="360045" cy="216535"/>
            </a:xfrm>
            <a:custGeom>
              <a:avLst/>
              <a:gdLst/>
              <a:ahLst/>
              <a:cxnLst/>
              <a:rect l="l" t="t" r="r" b="b"/>
              <a:pathLst>
                <a:path w="360044" h="216535">
                  <a:moveTo>
                    <a:pt x="359994" y="0"/>
                  </a:moveTo>
                  <a:lnTo>
                    <a:pt x="0" y="0"/>
                  </a:lnTo>
                  <a:lnTo>
                    <a:pt x="0" y="216001"/>
                  </a:lnTo>
                  <a:lnTo>
                    <a:pt x="19050" y="216001"/>
                  </a:lnTo>
                  <a:lnTo>
                    <a:pt x="19050" y="19050"/>
                  </a:lnTo>
                  <a:lnTo>
                    <a:pt x="340944" y="19050"/>
                  </a:lnTo>
                  <a:lnTo>
                    <a:pt x="340944" y="216001"/>
                  </a:lnTo>
                  <a:lnTo>
                    <a:pt x="359994" y="216001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39049" y="6251100"/>
              <a:ext cx="1709420" cy="2304415"/>
            </a:xfrm>
            <a:custGeom>
              <a:avLst/>
              <a:gdLst/>
              <a:ahLst/>
              <a:cxnLst/>
              <a:rect l="l" t="t" r="r" b="b"/>
              <a:pathLst>
                <a:path w="1709420" h="2304415">
                  <a:moveTo>
                    <a:pt x="1632750" y="2304000"/>
                  </a:moveTo>
                  <a:lnTo>
                    <a:pt x="76200" y="2304000"/>
                  </a:lnTo>
                  <a:lnTo>
                    <a:pt x="46612" y="2297987"/>
                  </a:lnTo>
                  <a:lnTo>
                    <a:pt x="22383" y="2281616"/>
                  </a:lnTo>
                  <a:lnTo>
                    <a:pt x="6012" y="2257387"/>
                  </a:lnTo>
                  <a:lnTo>
                    <a:pt x="0" y="2227800"/>
                  </a:lnTo>
                  <a:lnTo>
                    <a:pt x="0" y="432000"/>
                  </a:lnTo>
                  <a:lnTo>
                    <a:pt x="2547" y="385100"/>
                  </a:lnTo>
                  <a:lnTo>
                    <a:pt x="10009" y="339622"/>
                  </a:lnTo>
                  <a:lnTo>
                    <a:pt x="22118" y="295833"/>
                  </a:lnTo>
                  <a:lnTo>
                    <a:pt x="38604" y="254003"/>
                  </a:lnTo>
                  <a:lnTo>
                    <a:pt x="59200" y="214400"/>
                  </a:lnTo>
                  <a:lnTo>
                    <a:pt x="83635" y="177292"/>
                  </a:lnTo>
                  <a:lnTo>
                    <a:pt x="111641" y="142950"/>
                  </a:lnTo>
                  <a:lnTo>
                    <a:pt x="142950" y="111641"/>
                  </a:lnTo>
                  <a:lnTo>
                    <a:pt x="177292" y="83635"/>
                  </a:lnTo>
                  <a:lnTo>
                    <a:pt x="214400" y="59199"/>
                  </a:lnTo>
                  <a:lnTo>
                    <a:pt x="254003" y="38604"/>
                  </a:lnTo>
                  <a:lnTo>
                    <a:pt x="295833" y="22118"/>
                  </a:lnTo>
                  <a:lnTo>
                    <a:pt x="339622" y="10009"/>
                  </a:lnTo>
                  <a:lnTo>
                    <a:pt x="385100" y="2547"/>
                  </a:lnTo>
                  <a:lnTo>
                    <a:pt x="432000" y="0"/>
                  </a:lnTo>
                  <a:lnTo>
                    <a:pt x="1670850" y="0"/>
                  </a:lnTo>
                  <a:lnTo>
                    <a:pt x="1685643" y="3006"/>
                  </a:lnTo>
                  <a:lnTo>
                    <a:pt x="1697758" y="11191"/>
                  </a:lnTo>
                  <a:lnTo>
                    <a:pt x="1705943" y="23306"/>
                  </a:lnTo>
                  <a:lnTo>
                    <a:pt x="1708950" y="38100"/>
                  </a:lnTo>
                  <a:lnTo>
                    <a:pt x="1708950" y="2227800"/>
                  </a:lnTo>
                  <a:lnTo>
                    <a:pt x="1702937" y="2257387"/>
                  </a:lnTo>
                  <a:lnTo>
                    <a:pt x="1686566" y="2281616"/>
                  </a:lnTo>
                  <a:lnTo>
                    <a:pt x="1662337" y="2297987"/>
                  </a:lnTo>
                  <a:lnTo>
                    <a:pt x="1632750" y="2304000"/>
                  </a:lnTo>
                  <a:close/>
                </a:path>
              </a:pathLst>
            </a:custGeom>
            <a:solidFill>
              <a:srgbClr val="EFF9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66346" y="6251100"/>
              <a:ext cx="1570990" cy="134620"/>
            </a:xfrm>
            <a:custGeom>
              <a:avLst/>
              <a:gdLst/>
              <a:ahLst/>
              <a:cxnLst/>
              <a:rect l="l" t="t" r="r" b="b"/>
              <a:pathLst>
                <a:path w="1570989" h="134620">
                  <a:moveTo>
                    <a:pt x="6847" y="134143"/>
                  </a:moveTo>
                  <a:lnTo>
                    <a:pt x="50090" y="83573"/>
                  </a:lnTo>
                  <a:lnTo>
                    <a:pt x="87104" y="59200"/>
                  </a:lnTo>
                  <a:lnTo>
                    <a:pt x="126707" y="38604"/>
                  </a:lnTo>
                  <a:lnTo>
                    <a:pt x="168537" y="22118"/>
                  </a:lnTo>
                  <a:lnTo>
                    <a:pt x="212326" y="10009"/>
                  </a:lnTo>
                  <a:lnTo>
                    <a:pt x="257804" y="2547"/>
                  </a:lnTo>
                  <a:lnTo>
                    <a:pt x="304704" y="0"/>
                  </a:lnTo>
                  <a:lnTo>
                    <a:pt x="1543554" y="0"/>
                  </a:lnTo>
                  <a:lnTo>
                    <a:pt x="1558347" y="3006"/>
                  </a:lnTo>
                  <a:lnTo>
                    <a:pt x="1570462" y="11191"/>
                  </a:lnTo>
                  <a:lnTo>
                    <a:pt x="1562604" y="19050"/>
                  </a:lnTo>
                  <a:lnTo>
                    <a:pt x="304704" y="19050"/>
                  </a:lnTo>
                  <a:lnTo>
                    <a:pt x="254506" y="21841"/>
                  </a:lnTo>
                  <a:lnTo>
                    <a:pt x="205961" y="30005"/>
                  </a:lnTo>
                  <a:lnTo>
                    <a:pt x="159399" y="43226"/>
                  </a:lnTo>
                  <a:lnTo>
                    <a:pt x="115152" y="61187"/>
                  </a:lnTo>
                  <a:lnTo>
                    <a:pt x="73550" y="83573"/>
                  </a:lnTo>
                  <a:lnTo>
                    <a:pt x="34924" y="110067"/>
                  </a:lnTo>
                  <a:lnTo>
                    <a:pt x="6847" y="134143"/>
                  </a:lnTo>
                  <a:close/>
                </a:path>
                <a:path w="1570989" h="134620">
                  <a:moveTo>
                    <a:pt x="1560405" y="21248"/>
                  </a:moveTo>
                  <a:lnTo>
                    <a:pt x="1558347" y="20553"/>
                  </a:lnTo>
                  <a:lnTo>
                    <a:pt x="1543554" y="19050"/>
                  </a:lnTo>
                  <a:lnTo>
                    <a:pt x="1562604" y="19050"/>
                  </a:lnTo>
                  <a:lnTo>
                    <a:pt x="1560405" y="21248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39049" y="6590043"/>
              <a:ext cx="1709420" cy="1965325"/>
            </a:xfrm>
            <a:custGeom>
              <a:avLst/>
              <a:gdLst/>
              <a:ahLst/>
              <a:cxnLst/>
              <a:rect l="l" t="t" r="r" b="b"/>
              <a:pathLst>
                <a:path w="1709420" h="1965325">
                  <a:moveTo>
                    <a:pt x="1632750" y="1965057"/>
                  </a:moveTo>
                  <a:lnTo>
                    <a:pt x="76200" y="1965057"/>
                  </a:lnTo>
                  <a:lnTo>
                    <a:pt x="46612" y="1959044"/>
                  </a:lnTo>
                  <a:lnTo>
                    <a:pt x="22383" y="1942673"/>
                  </a:lnTo>
                  <a:lnTo>
                    <a:pt x="6012" y="1918444"/>
                  </a:lnTo>
                  <a:lnTo>
                    <a:pt x="0" y="1888857"/>
                  </a:lnTo>
                  <a:lnTo>
                    <a:pt x="0" y="93057"/>
                  </a:lnTo>
                  <a:lnTo>
                    <a:pt x="2920" y="45072"/>
                  </a:lnTo>
                  <a:lnTo>
                    <a:pt x="11216" y="0"/>
                  </a:lnTo>
                  <a:lnTo>
                    <a:pt x="1708950" y="0"/>
                  </a:lnTo>
                  <a:lnTo>
                    <a:pt x="1708950" y="1888857"/>
                  </a:lnTo>
                  <a:lnTo>
                    <a:pt x="1702937" y="1918444"/>
                  </a:lnTo>
                  <a:lnTo>
                    <a:pt x="1686566" y="1942673"/>
                  </a:lnTo>
                  <a:lnTo>
                    <a:pt x="1662337" y="1959044"/>
                  </a:lnTo>
                  <a:lnTo>
                    <a:pt x="1632750" y="1965057"/>
                  </a:lnTo>
                  <a:close/>
                </a:path>
              </a:pathLst>
            </a:custGeom>
            <a:solidFill>
              <a:srgbClr val="0EA5E8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19050" y="6486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4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4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353" y="368384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8993" y="840693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919050" y="6486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4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4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249" y="371189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6117" y="19050"/>
                  </a:lnTo>
                  <a:lnTo>
                    <a:pt x="216000" y="19050"/>
                  </a:lnTo>
                  <a:lnTo>
                    <a:pt x="186997" y="23548"/>
                  </a:lnTo>
                  <a:lnTo>
                    <a:pt x="133165" y="57583"/>
                  </a:lnTo>
                  <a:lnTo>
                    <a:pt x="86968" y="120658"/>
                  </a:lnTo>
                  <a:lnTo>
                    <a:pt x="67510" y="161457"/>
                  </a:lnTo>
                  <a:lnTo>
                    <a:pt x="50893" y="207561"/>
                  </a:lnTo>
                  <a:lnTo>
                    <a:pt x="37428" y="258319"/>
                  </a:lnTo>
                  <a:lnTo>
                    <a:pt x="27425" y="313079"/>
                  </a:lnTo>
                  <a:lnTo>
                    <a:pt x="21195" y="371189"/>
                  </a:lnTo>
                  <a:lnTo>
                    <a:pt x="19050" y="432000"/>
                  </a:lnTo>
                  <a:lnTo>
                    <a:pt x="21195" y="492810"/>
                  </a:lnTo>
                  <a:lnTo>
                    <a:pt x="27425" y="550920"/>
                  </a:lnTo>
                  <a:lnTo>
                    <a:pt x="37428" y="605681"/>
                  </a:lnTo>
                  <a:lnTo>
                    <a:pt x="50893" y="656438"/>
                  </a:lnTo>
                  <a:lnTo>
                    <a:pt x="67510" y="702542"/>
                  </a:lnTo>
                  <a:lnTo>
                    <a:pt x="86968" y="743341"/>
                  </a:lnTo>
                  <a:lnTo>
                    <a:pt x="108957" y="778183"/>
                  </a:lnTo>
                  <a:lnTo>
                    <a:pt x="159282" y="827389"/>
                  </a:lnTo>
                  <a:lnTo>
                    <a:pt x="216000" y="844950"/>
                  </a:lnTo>
                  <a:lnTo>
                    <a:pt x="426117" y="844950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  <a:path w="432434" h="864234">
                  <a:moveTo>
                    <a:pt x="426117" y="844950"/>
                  </a:moveTo>
                  <a:lnTo>
                    <a:pt x="393900" y="844950"/>
                  </a:lnTo>
                  <a:lnTo>
                    <a:pt x="401296" y="843446"/>
                  </a:lnTo>
                  <a:lnTo>
                    <a:pt x="407354" y="839354"/>
                  </a:lnTo>
                  <a:lnTo>
                    <a:pt x="411446" y="833296"/>
                  </a:lnTo>
                  <a:lnTo>
                    <a:pt x="412950" y="825900"/>
                  </a:lnTo>
                  <a:lnTo>
                    <a:pt x="412950" y="38100"/>
                  </a:lnTo>
                  <a:lnTo>
                    <a:pt x="411446" y="30703"/>
                  </a:lnTo>
                  <a:lnTo>
                    <a:pt x="407354" y="24645"/>
                  </a:lnTo>
                  <a:lnTo>
                    <a:pt x="401296" y="20553"/>
                  </a:lnTo>
                  <a:lnTo>
                    <a:pt x="393900" y="19050"/>
                  </a:lnTo>
                  <a:lnTo>
                    <a:pt x="426117" y="19050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9042" y="840451"/>
                  </a:lnTo>
                  <a:lnTo>
                    <a:pt x="428993" y="840693"/>
                  </a:lnTo>
                  <a:lnTo>
                    <a:pt x="426117" y="84495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764000" y="5982150"/>
              <a:ext cx="432434" cy="144145"/>
            </a:xfrm>
            <a:custGeom>
              <a:avLst/>
              <a:gdLst/>
              <a:ahLst/>
              <a:cxnLst/>
              <a:rect l="l" t="t" r="r" b="b"/>
              <a:pathLst>
                <a:path w="432435" h="144145">
                  <a:moveTo>
                    <a:pt x="427713" y="144000"/>
                  </a:moveTo>
                  <a:lnTo>
                    <a:pt x="4286" y="144000"/>
                  </a:lnTo>
                  <a:lnTo>
                    <a:pt x="0" y="139713"/>
                  </a:lnTo>
                  <a:lnTo>
                    <a:pt x="0" y="4286"/>
                  </a:lnTo>
                  <a:lnTo>
                    <a:pt x="4286" y="0"/>
                  </a:lnTo>
                  <a:lnTo>
                    <a:pt x="427713" y="0"/>
                  </a:lnTo>
                  <a:lnTo>
                    <a:pt x="432000" y="4286"/>
                  </a:lnTo>
                  <a:lnTo>
                    <a:pt x="432000" y="139713"/>
                  </a:lnTo>
                  <a:lnTo>
                    <a:pt x="427713" y="144000"/>
                  </a:lnTo>
                  <a:close/>
                </a:path>
              </a:pathLst>
            </a:custGeom>
            <a:solidFill>
              <a:srgbClr val="334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404000" y="6755100"/>
              <a:ext cx="900430" cy="1584325"/>
            </a:xfrm>
            <a:custGeom>
              <a:avLst/>
              <a:gdLst/>
              <a:ahLst/>
              <a:cxnLst/>
              <a:rect l="l" t="t" r="r" b="b"/>
              <a:pathLst>
                <a:path w="900430" h="1584325">
                  <a:moveTo>
                    <a:pt x="871425" y="1584000"/>
                  </a:moveTo>
                  <a:lnTo>
                    <a:pt x="28575" y="1584000"/>
                  </a:ln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871425" y="0"/>
                  </a:lnTo>
                  <a:lnTo>
                    <a:pt x="882520" y="2254"/>
                  </a:lnTo>
                  <a:lnTo>
                    <a:pt x="891606" y="8393"/>
                  </a:lnTo>
                  <a:lnTo>
                    <a:pt x="897745" y="17479"/>
                  </a:lnTo>
                  <a:lnTo>
                    <a:pt x="900000" y="28575"/>
                  </a:lnTo>
                  <a:lnTo>
                    <a:pt x="900000" y="1555425"/>
                  </a:lnTo>
                  <a:lnTo>
                    <a:pt x="897745" y="1566520"/>
                  </a:lnTo>
                  <a:lnTo>
                    <a:pt x="891606" y="1575606"/>
                  </a:lnTo>
                  <a:lnTo>
                    <a:pt x="882520" y="1581745"/>
                  </a:lnTo>
                  <a:lnTo>
                    <a:pt x="871425" y="1584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04000" y="6755100"/>
              <a:ext cx="28575" cy="1584325"/>
            </a:xfrm>
            <a:custGeom>
              <a:avLst/>
              <a:gdLst/>
              <a:ahLst/>
              <a:cxnLst/>
              <a:rect l="l" t="t" r="r" b="b"/>
              <a:pathLst>
                <a:path w="28575" h="1584325">
                  <a:moveTo>
                    <a:pt x="28575" y="1584000"/>
                  </a:move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28575" y="1584000"/>
                  </a:lnTo>
                  <a:close/>
                </a:path>
              </a:pathLst>
            </a:custGeom>
            <a:solidFill>
              <a:srgbClr val="0EA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1723222" y="3317361"/>
            <a:ext cx="29273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10" dirty="0">
                <a:solidFill>
                  <a:srgbClr val="0F162A"/>
                </a:solidFill>
                <a:latin typeface="Arial"/>
                <a:cs typeface="Arial"/>
              </a:rPr>
              <a:t>KLEANIX</a:t>
            </a:r>
            <a:endParaRPr sz="5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491875" y="3373024"/>
            <a:ext cx="405765" cy="467359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400" b="1" spc="-25" dirty="0">
                <a:solidFill>
                  <a:srgbClr val="DFE6FF"/>
                </a:solidFill>
                <a:latin typeface="Arial"/>
                <a:cs typeface="Arial"/>
              </a:rPr>
              <a:t>09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450" b="1" dirty="0">
                <a:solidFill>
                  <a:srgbClr val="334154"/>
                </a:solidFill>
                <a:latin typeface="Arial"/>
                <a:cs typeface="Arial"/>
              </a:rPr>
              <a:t>LIQUID </a:t>
            </a:r>
            <a:r>
              <a:rPr sz="450" b="1" spc="-20" dirty="0">
                <a:solidFill>
                  <a:srgbClr val="334154"/>
                </a:solidFill>
                <a:latin typeface="Arial"/>
                <a:cs typeface="Arial"/>
              </a:rPr>
              <a:t>WASH</a:t>
            </a:r>
            <a:endParaRPr sz="450">
              <a:latin typeface="Arial"/>
              <a:cs typeface="Arial"/>
            </a:endParaRPr>
          </a:p>
        </p:txBody>
      </p:sp>
      <p:pic>
        <p:nvPicPr>
          <p:cNvPr id="39" name="object 3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4537" y="3011100"/>
            <a:ext cx="247500" cy="198000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1491875" y="4351475"/>
            <a:ext cx="227965" cy="93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" b="1" dirty="0">
                <a:solidFill>
                  <a:srgbClr val="64748A"/>
                </a:solidFill>
                <a:latin typeface="Arial"/>
                <a:cs typeface="Arial"/>
              </a:rPr>
              <a:t>5 </a:t>
            </a:r>
            <a:r>
              <a:rPr sz="450" b="1" spc="-10" dirty="0">
                <a:solidFill>
                  <a:srgbClr val="64748A"/>
                </a:solidFill>
                <a:latin typeface="Arial"/>
                <a:cs typeface="Arial"/>
              </a:rPr>
              <a:t>Liters</a:t>
            </a:r>
            <a:endParaRPr sz="4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723222" y="7133361"/>
            <a:ext cx="29273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10" dirty="0">
                <a:solidFill>
                  <a:srgbClr val="0F162A"/>
                </a:solidFill>
                <a:latin typeface="Arial"/>
                <a:cs typeface="Arial"/>
              </a:rPr>
              <a:t>KLEANIX</a:t>
            </a:r>
            <a:endParaRPr sz="5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491875" y="7189022"/>
            <a:ext cx="616585" cy="467359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400" b="1" spc="-25" dirty="0">
                <a:solidFill>
                  <a:srgbClr val="EFF9FF"/>
                </a:solidFill>
                <a:latin typeface="Arial"/>
                <a:cs typeface="Arial"/>
              </a:rPr>
              <a:t>10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450" b="1" spc="-20" dirty="0">
                <a:solidFill>
                  <a:srgbClr val="334154"/>
                </a:solidFill>
                <a:latin typeface="Arial"/>
                <a:cs typeface="Arial"/>
              </a:rPr>
              <a:t>CRYSTAL</a:t>
            </a:r>
            <a:r>
              <a:rPr sz="450" b="1" spc="40" dirty="0">
                <a:solidFill>
                  <a:srgbClr val="334154"/>
                </a:solidFill>
                <a:latin typeface="Arial"/>
                <a:cs typeface="Arial"/>
              </a:rPr>
              <a:t> </a:t>
            </a:r>
            <a:r>
              <a:rPr sz="450" b="1" spc="-10" dirty="0">
                <a:solidFill>
                  <a:srgbClr val="334154"/>
                </a:solidFill>
                <a:latin typeface="Arial"/>
                <a:cs typeface="Arial"/>
              </a:rPr>
              <a:t>CLEANSER</a:t>
            </a:r>
            <a:endParaRPr sz="450">
              <a:latin typeface="Arial"/>
              <a:cs typeface="Arial"/>
            </a:endParaRPr>
          </a:p>
        </p:txBody>
      </p:sp>
      <p:pic>
        <p:nvPicPr>
          <p:cNvPr id="43" name="object 4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4537" y="6827100"/>
            <a:ext cx="247500" cy="198000"/>
          </a:xfrm>
          <a:prstGeom prst="rect">
            <a:avLst/>
          </a:prstGeom>
        </p:spPr>
      </p:pic>
      <p:sp>
        <p:nvSpPr>
          <p:cNvPr id="44" name="object 44"/>
          <p:cNvSpPr txBox="1"/>
          <p:nvPr/>
        </p:nvSpPr>
        <p:spPr>
          <a:xfrm>
            <a:off x="1491875" y="8167475"/>
            <a:ext cx="227965" cy="93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" b="1" dirty="0">
                <a:solidFill>
                  <a:srgbClr val="64748A"/>
                </a:solidFill>
                <a:latin typeface="Arial"/>
                <a:cs typeface="Arial"/>
              </a:rPr>
              <a:t>5 </a:t>
            </a:r>
            <a:r>
              <a:rPr sz="450" b="1" spc="-10" dirty="0">
                <a:solidFill>
                  <a:srgbClr val="64748A"/>
                </a:solidFill>
                <a:latin typeface="Arial"/>
                <a:cs typeface="Arial"/>
              </a:rPr>
              <a:t>Liters</a:t>
            </a:r>
            <a:endParaRPr sz="4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16824" y="10113950"/>
            <a:ext cx="1700530" cy="120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95"/>
              </a:lnSpc>
            </a:pPr>
            <a:r>
              <a:rPr sz="750" spc="60" dirty="0">
                <a:solidFill>
                  <a:srgbClr val="93A3B8"/>
                </a:solidFill>
                <a:latin typeface="Arial MT"/>
                <a:cs typeface="Arial MT"/>
              </a:rPr>
              <a:t>REGIMEN</a:t>
            </a:r>
            <a:r>
              <a:rPr sz="750" spc="150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93A3B8"/>
                </a:solidFill>
                <a:latin typeface="Arial MT"/>
                <a:cs typeface="Arial MT"/>
              </a:rPr>
              <a:t>2</a:t>
            </a:r>
            <a:r>
              <a:rPr sz="750" spc="-13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93A3B8"/>
                </a:solidFill>
                <a:latin typeface="Arial MT"/>
                <a:cs typeface="Arial MT"/>
              </a:rPr>
              <a:t>:</a:t>
            </a:r>
            <a:r>
              <a:rPr sz="750" spc="150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spc="50" dirty="0">
                <a:solidFill>
                  <a:srgbClr val="93A3B8"/>
                </a:solidFill>
                <a:latin typeface="Arial MT"/>
                <a:cs typeface="Arial MT"/>
              </a:rPr>
              <a:t>APPAREL</a:t>
            </a:r>
            <a:r>
              <a:rPr sz="750" spc="15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93A3B8"/>
                </a:solidFill>
                <a:latin typeface="Arial MT"/>
                <a:cs typeface="Arial MT"/>
              </a:rPr>
              <a:t>&amp;</a:t>
            </a:r>
            <a:r>
              <a:rPr sz="750" spc="150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spc="35" dirty="0">
                <a:solidFill>
                  <a:srgbClr val="93A3B8"/>
                </a:solidFill>
                <a:latin typeface="Arial MT"/>
                <a:cs typeface="Arial MT"/>
              </a:rPr>
              <a:t>GLASS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704796" y="10110776"/>
            <a:ext cx="13843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44"/>
              </a:lnSpc>
            </a:pPr>
            <a:r>
              <a:rPr sz="800" b="1" spc="-25" dirty="0">
                <a:solidFill>
                  <a:srgbClr val="0F162A"/>
                </a:solidFill>
                <a:latin typeface="Arial"/>
                <a:cs typeface="Arial"/>
              </a:rPr>
              <a:t>07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47" name="Picture 2" descr="C:\Users\abc\OneDrive\Documents\Kleanix Chemicals\Logo_Approved\Logo_Approve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3850" y="88900"/>
            <a:ext cx="762000" cy="76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9999" y="5495100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F0F4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07299" y="1063568"/>
            <a:ext cx="5967095" cy="459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85" dirty="0">
                <a:solidFill>
                  <a:srgbClr val="0F162A"/>
                </a:solidFill>
                <a:latin typeface="Arial"/>
                <a:cs typeface="Arial"/>
              </a:rPr>
              <a:t>REGIMEN</a:t>
            </a:r>
            <a:r>
              <a:rPr sz="1400" b="1" spc="2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55" dirty="0">
                <a:solidFill>
                  <a:srgbClr val="0F162A"/>
                </a:solidFill>
                <a:latin typeface="Arial"/>
                <a:cs typeface="Arial"/>
              </a:rPr>
              <a:t>3:</a:t>
            </a:r>
            <a:r>
              <a:rPr sz="1400" b="1" spc="229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90" dirty="0">
                <a:solidFill>
                  <a:srgbClr val="0F162A"/>
                </a:solidFill>
                <a:latin typeface="Arial"/>
                <a:cs typeface="Arial"/>
              </a:rPr>
              <a:t>PROFESSIONAL</a:t>
            </a:r>
            <a:r>
              <a:rPr sz="1400" b="1" spc="2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80" dirty="0">
                <a:solidFill>
                  <a:srgbClr val="0F162A"/>
                </a:solidFill>
                <a:latin typeface="Arial"/>
                <a:cs typeface="Arial"/>
              </a:rPr>
              <a:t>AUTOMOTIVE</a:t>
            </a:r>
            <a:r>
              <a:rPr sz="1400" b="1" spc="229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65" dirty="0">
                <a:solidFill>
                  <a:srgbClr val="0F162A"/>
                </a:solidFill>
                <a:latin typeface="Arial"/>
                <a:cs typeface="Arial"/>
              </a:rPr>
              <a:t>DETAIL</a:t>
            </a:r>
            <a:r>
              <a:rPr sz="1400" b="1" spc="2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60" dirty="0">
                <a:solidFill>
                  <a:srgbClr val="0F162A"/>
                </a:solidFill>
                <a:latin typeface="Arial"/>
                <a:cs typeface="Arial"/>
              </a:rPr>
              <a:t>SYSTEMS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850" spc="50" dirty="0">
                <a:solidFill>
                  <a:srgbClr val="64748A"/>
                </a:solidFill>
                <a:latin typeface="Arial MT"/>
                <a:cs typeface="Arial MT"/>
              </a:rPr>
              <a:t>PAINTWORK</a:t>
            </a:r>
            <a:r>
              <a:rPr sz="850" spc="16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ENCAPSULATION</a:t>
            </a:r>
            <a:r>
              <a:rPr sz="850" spc="16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45" dirty="0">
                <a:solidFill>
                  <a:srgbClr val="64748A"/>
                </a:solidFill>
                <a:latin typeface="Arial MT"/>
                <a:cs typeface="Arial MT"/>
              </a:rPr>
              <a:t>WASHES</a:t>
            </a:r>
            <a:r>
              <a:rPr sz="850" spc="16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64748A"/>
                </a:solidFill>
                <a:latin typeface="Arial MT"/>
                <a:cs typeface="Arial MT"/>
              </a:rPr>
              <a:t>&amp;</a:t>
            </a:r>
            <a:r>
              <a:rPr sz="850" spc="16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ELASTOMERIC</a:t>
            </a:r>
            <a:r>
              <a:rPr sz="850" spc="16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60" dirty="0">
                <a:solidFill>
                  <a:srgbClr val="64748A"/>
                </a:solidFill>
                <a:latin typeface="Arial MT"/>
                <a:cs typeface="Arial MT"/>
              </a:rPr>
              <a:t>NOURISHMENT</a:t>
            </a:r>
            <a:r>
              <a:rPr sz="850" spc="165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40" dirty="0">
                <a:solidFill>
                  <a:srgbClr val="64748A"/>
                </a:solidFill>
                <a:latin typeface="Arial MT"/>
                <a:cs typeface="Arial MT"/>
              </a:rPr>
              <a:t>GUARDS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74350" y="2110747"/>
            <a:ext cx="2872740" cy="43624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Portfolio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Index</a:t>
            </a:r>
            <a:r>
              <a:rPr sz="900" b="1" spc="-2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11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11.</a:t>
            </a:r>
            <a:r>
              <a:rPr sz="1300" b="1" spc="-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Hi-Shine</a:t>
            </a:r>
            <a:r>
              <a:rPr sz="1300" b="1" spc="-3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Foam</a:t>
            </a:r>
            <a:r>
              <a:rPr sz="1300" b="1" spc="-3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Vehicle</a:t>
            </a:r>
            <a:r>
              <a:rPr sz="1300" b="1" spc="-3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Shampoo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87050" y="2634195"/>
            <a:ext cx="3103245" cy="215265"/>
          </a:xfrm>
          <a:custGeom>
            <a:avLst/>
            <a:gdLst/>
            <a:ahLst/>
            <a:cxnLst/>
            <a:rect l="l" t="t" r="r" b="b"/>
            <a:pathLst>
              <a:path w="3103245" h="215264">
                <a:moveTo>
                  <a:pt x="3084074" y="214875"/>
                </a:moveTo>
                <a:lnTo>
                  <a:pt x="19050" y="214875"/>
                </a:lnTo>
                <a:lnTo>
                  <a:pt x="11653" y="213371"/>
                </a:lnTo>
                <a:lnTo>
                  <a:pt x="5595" y="209279"/>
                </a:lnTo>
                <a:lnTo>
                  <a:pt x="1503" y="203221"/>
                </a:lnTo>
                <a:lnTo>
                  <a:pt x="0" y="195825"/>
                </a:lnTo>
                <a:lnTo>
                  <a:pt x="0" y="19050"/>
                </a:lnTo>
                <a:lnTo>
                  <a:pt x="1503" y="11653"/>
                </a:lnTo>
                <a:lnTo>
                  <a:pt x="5595" y="5595"/>
                </a:lnTo>
                <a:lnTo>
                  <a:pt x="11653" y="1503"/>
                </a:lnTo>
                <a:lnTo>
                  <a:pt x="19050" y="0"/>
                </a:lnTo>
                <a:lnTo>
                  <a:pt x="3084074" y="0"/>
                </a:lnTo>
                <a:lnTo>
                  <a:pt x="3091471" y="1503"/>
                </a:lnTo>
                <a:lnTo>
                  <a:pt x="3097528" y="5595"/>
                </a:lnTo>
                <a:lnTo>
                  <a:pt x="3101621" y="11653"/>
                </a:lnTo>
                <a:lnTo>
                  <a:pt x="3103124" y="19050"/>
                </a:lnTo>
                <a:lnTo>
                  <a:pt x="3103124" y="195825"/>
                </a:lnTo>
                <a:lnTo>
                  <a:pt x="3101621" y="203221"/>
                </a:lnTo>
                <a:lnTo>
                  <a:pt x="3097528" y="209279"/>
                </a:lnTo>
                <a:lnTo>
                  <a:pt x="3091471" y="213371"/>
                </a:lnTo>
                <a:lnTo>
                  <a:pt x="3084074" y="21487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282350" y="2655495"/>
            <a:ext cx="2905760" cy="13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CAR</a:t>
            </a:r>
            <a:r>
              <a:rPr sz="750" b="1" spc="204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45" dirty="0">
                <a:solidFill>
                  <a:srgbClr val="465469"/>
                </a:solidFill>
                <a:latin typeface="Arial"/>
                <a:cs typeface="Arial"/>
              </a:rPr>
              <a:t>EXTERIORS,</a:t>
            </a:r>
            <a:r>
              <a:rPr sz="750" b="1" spc="21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CLEAR</a:t>
            </a:r>
            <a:r>
              <a:rPr sz="750" b="1" spc="21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COATS,</a:t>
            </a:r>
            <a:r>
              <a:rPr sz="750" b="1" spc="21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FAIRINGS,</a:t>
            </a:r>
            <a:r>
              <a:rPr sz="750" b="1" spc="21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-10" dirty="0">
                <a:solidFill>
                  <a:srgbClr val="465469"/>
                </a:solidFill>
                <a:latin typeface="Arial"/>
                <a:cs typeface="Arial"/>
              </a:rPr>
              <a:t>MOLDINGS</a:t>
            </a:r>
            <a:endParaRPr sz="7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74350" y="2935610"/>
            <a:ext cx="3669665" cy="797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3300"/>
              </a:lnSpc>
              <a:spcBef>
                <a:spcPts val="100"/>
              </a:spcBef>
            </a:pP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</a:t>
            </a:r>
            <a:r>
              <a:rPr sz="950" spc="2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precisely</a:t>
            </a:r>
            <a:r>
              <a:rPr sz="950" spc="2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balanced,</a:t>
            </a:r>
            <a:r>
              <a:rPr sz="950" spc="2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pH-neutral</a:t>
            </a:r>
            <a:r>
              <a:rPr sz="950" spc="2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paint-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level</a:t>
            </a:r>
            <a:r>
              <a:rPr sz="950" spc="22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safe</a:t>
            </a:r>
            <a:r>
              <a:rPr sz="950" spc="2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surfactant</a:t>
            </a:r>
            <a:r>
              <a:rPr sz="950" spc="2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20" dirty="0">
                <a:solidFill>
                  <a:srgbClr val="465469"/>
                </a:solidFill>
                <a:latin typeface="Arial MT"/>
                <a:cs typeface="Arial MT"/>
              </a:rPr>
              <a:t>base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configured</a:t>
            </a:r>
            <a:r>
              <a:rPr sz="950" spc="9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for</a:t>
            </a:r>
            <a:r>
              <a:rPr sz="950" spc="1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high-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expansion</a:t>
            </a:r>
            <a:r>
              <a:rPr sz="950" spc="1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foam</a:t>
            </a:r>
            <a:r>
              <a:rPr sz="950" spc="1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canyon</a:t>
            </a:r>
            <a:r>
              <a:rPr sz="950" spc="1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deployment.</a:t>
            </a:r>
            <a:r>
              <a:rPr sz="950" spc="1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Physically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isolates</a:t>
            </a:r>
            <a:r>
              <a:rPr sz="950" spc="125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abrasive</a:t>
            </a:r>
            <a:r>
              <a:rPr sz="950" spc="125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highway</a:t>
            </a:r>
            <a:r>
              <a:rPr sz="950" spc="125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dust,</a:t>
            </a:r>
            <a:r>
              <a:rPr sz="950" spc="130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gritty</a:t>
            </a:r>
            <a:r>
              <a:rPr sz="950" spc="125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road</a:t>
            </a:r>
            <a:r>
              <a:rPr sz="950" spc="125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splash-lines,</a:t>
            </a:r>
            <a:r>
              <a:rPr sz="950" spc="130" dirty="0">
                <a:solidFill>
                  <a:srgbClr val="465469"/>
                </a:solidFill>
                <a:latin typeface="Arial MT"/>
                <a:cs typeface="Arial MT"/>
              </a:rPr>
              <a:t>  </a:t>
            </a:r>
            <a:r>
              <a:rPr sz="950" spc="-25" dirty="0">
                <a:solidFill>
                  <a:srgbClr val="465469"/>
                </a:solidFill>
                <a:latin typeface="Arial MT"/>
                <a:cs typeface="Arial MT"/>
              </a:rPr>
              <a:t>and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environmental</a:t>
            </a:r>
            <a:r>
              <a:rPr sz="9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fallouts</a:t>
            </a:r>
            <a:r>
              <a:rPr sz="9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to</a:t>
            </a:r>
            <a:r>
              <a:rPr sz="9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secure</a:t>
            </a:r>
            <a:r>
              <a:rPr sz="9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clear-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coat</a:t>
            </a:r>
            <a:r>
              <a:rPr sz="9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integrity.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74981" y="5926747"/>
            <a:ext cx="3634740" cy="43624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Portfolio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1D3A89"/>
                </a:solidFill>
                <a:latin typeface="Arial"/>
                <a:cs typeface="Arial"/>
              </a:rPr>
              <a:t>Index</a:t>
            </a:r>
            <a:r>
              <a:rPr sz="900" b="1" spc="-20" dirty="0">
                <a:solidFill>
                  <a:srgbClr val="1D3A89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1D3A89"/>
                </a:solidFill>
                <a:latin typeface="Arial"/>
                <a:cs typeface="Arial"/>
              </a:rPr>
              <a:t>12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12.</a:t>
            </a:r>
            <a:r>
              <a:rPr sz="1300" b="1" spc="-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Premium</a:t>
            </a:r>
            <a:r>
              <a:rPr sz="1300" b="1" spc="-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Vinyl</a:t>
            </a:r>
            <a:r>
              <a:rPr sz="1300" b="1" spc="-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&amp;</a:t>
            </a:r>
            <a:r>
              <a:rPr sz="1300" b="1" spc="-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Rubber</a:t>
            </a:r>
            <a:r>
              <a:rPr sz="1300" b="1" spc="-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F162A"/>
                </a:solidFill>
                <a:latin typeface="Arial"/>
                <a:cs typeface="Arial"/>
              </a:rPr>
              <a:t>Protectant</a:t>
            </a:r>
            <a:r>
              <a:rPr sz="1300" b="1" spc="-3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0F162A"/>
                </a:solidFill>
                <a:latin typeface="Arial"/>
                <a:cs typeface="Arial"/>
              </a:rPr>
              <a:t>Shield</a:t>
            </a:r>
            <a:endParaRPr sz="13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887681" y="6450195"/>
            <a:ext cx="3943350" cy="215265"/>
          </a:xfrm>
          <a:custGeom>
            <a:avLst/>
            <a:gdLst/>
            <a:ahLst/>
            <a:cxnLst/>
            <a:rect l="l" t="t" r="r" b="b"/>
            <a:pathLst>
              <a:path w="3943350" h="215265">
                <a:moveTo>
                  <a:pt x="3923744" y="214875"/>
                </a:moveTo>
                <a:lnTo>
                  <a:pt x="19050" y="214875"/>
                </a:lnTo>
                <a:lnTo>
                  <a:pt x="11653" y="213371"/>
                </a:lnTo>
                <a:lnTo>
                  <a:pt x="5595" y="209279"/>
                </a:lnTo>
                <a:lnTo>
                  <a:pt x="1503" y="203221"/>
                </a:lnTo>
                <a:lnTo>
                  <a:pt x="0" y="195825"/>
                </a:lnTo>
                <a:lnTo>
                  <a:pt x="0" y="19050"/>
                </a:lnTo>
                <a:lnTo>
                  <a:pt x="1503" y="11653"/>
                </a:lnTo>
                <a:lnTo>
                  <a:pt x="5595" y="5595"/>
                </a:lnTo>
                <a:lnTo>
                  <a:pt x="11653" y="1503"/>
                </a:lnTo>
                <a:lnTo>
                  <a:pt x="19050" y="0"/>
                </a:lnTo>
                <a:lnTo>
                  <a:pt x="3923744" y="0"/>
                </a:lnTo>
                <a:lnTo>
                  <a:pt x="3931140" y="1503"/>
                </a:lnTo>
                <a:lnTo>
                  <a:pt x="3937198" y="5595"/>
                </a:lnTo>
                <a:lnTo>
                  <a:pt x="3941290" y="11653"/>
                </a:lnTo>
                <a:lnTo>
                  <a:pt x="3942794" y="19050"/>
                </a:lnTo>
                <a:lnTo>
                  <a:pt x="3942794" y="195825"/>
                </a:lnTo>
                <a:lnTo>
                  <a:pt x="3941290" y="203221"/>
                </a:lnTo>
                <a:lnTo>
                  <a:pt x="3937198" y="209279"/>
                </a:lnTo>
                <a:lnTo>
                  <a:pt x="3931140" y="213371"/>
                </a:lnTo>
                <a:lnTo>
                  <a:pt x="3923744" y="21487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982981" y="6471495"/>
            <a:ext cx="3745229" cy="13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DASHBOARDS,</a:t>
            </a:r>
            <a:r>
              <a:rPr sz="750" b="1" spc="30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INTERIOR</a:t>
            </a:r>
            <a:r>
              <a:rPr sz="750" b="1" spc="29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TRIMS,</a:t>
            </a:r>
            <a:r>
              <a:rPr sz="750" b="1" spc="30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SIDE</a:t>
            </a:r>
            <a:r>
              <a:rPr sz="750" b="1" spc="30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PANELS,</a:t>
            </a:r>
            <a:r>
              <a:rPr sz="750" b="1" spc="30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EXTERIOR</a:t>
            </a:r>
            <a:r>
              <a:rPr sz="750" b="1" spc="30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10" dirty="0">
                <a:solidFill>
                  <a:srgbClr val="465469"/>
                </a:solidFill>
                <a:latin typeface="Arial"/>
                <a:cs typeface="Arial"/>
              </a:rPr>
              <a:t>TIRE</a:t>
            </a:r>
            <a:r>
              <a:rPr sz="750" b="1" spc="300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50" b="1" spc="-10" dirty="0">
                <a:solidFill>
                  <a:srgbClr val="465469"/>
                </a:solidFill>
                <a:latin typeface="Arial"/>
                <a:cs typeface="Arial"/>
              </a:rPr>
              <a:t>WALLS</a:t>
            </a:r>
            <a:endParaRPr sz="7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874981" y="6751611"/>
            <a:ext cx="3968115" cy="797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3300"/>
              </a:lnSpc>
              <a:spcBef>
                <a:spcPts val="100"/>
              </a:spcBef>
            </a:pP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An</a:t>
            </a:r>
            <a:r>
              <a:rPr sz="950" spc="2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organic-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based</a:t>
            </a:r>
            <a:r>
              <a:rPr sz="950" spc="2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structural</a:t>
            </a:r>
            <a:r>
              <a:rPr sz="950" spc="28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emollient</a:t>
            </a:r>
            <a:r>
              <a:rPr sz="950" spc="2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paste.</a:t>
            </a:r>
            <a:r>
              <a:rPr sz="950" spc="2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Restores</a:t>
            </a:r>
            <a:r>
              <a:rPr sz="950" spc="28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severely</a:t>
            </a:r>
            <a:r>
              <a:rPr sz="950" spc="2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faded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vehicle</a:t>
            </a:r>
            <a:r>
              <a:rPr sz="950" spc="19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cabin</a:t>
            </a:r>
            <a:r>
              <a:rPr sz="950" spc="2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vinyl</a:t>
            </a:r>
            <a:r>
              <a:rPr sz="950" spc="2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elements</a:t>
            </a:r>
            <a:r>
              <a:rPr sz="950" spc="2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and</a:t>
            </a:r>
            <a:r>
              <a:rPr sz="950" spc="19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bleached</a:t>
            </a:r>
            <a:r>
              <a:rPr sz="950" spc="2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vulcanized</a:t>
            </a:r>
            <a:r>
              <a:rPr sz="950" spc="2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rubber</a:t>
            </a:r>
            <a:r>
              <a:rPr sz="950" spc="20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surfaces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back</a:t>
            </a:r>
            <a:r>
              <a:rPr sz="950" spc="2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to</a:t>
            </a:r>
            <a:r>
              <a:rPr sz="950" spc="2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</a:t>
            </a:r>
            <a:r>
              <a:rPr sz="950" spc="2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luxurious,</a:t>
            </a:r>
            <a:r>
              <a:rPr sz="950" spc="2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dry</a:t>
            </a:r>
            <a:r>
              <a:rPr sz="950" spc="2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satin</a:t>
            </a:r>
            <a:r>
              <a:rPr sz="950" spc="2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texture</a:t>
            </a:r>
            <a:r>
              <a:rPr sz="950" spc="2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that</a:t>
            </a:r>
            <a:r>
              <a:rPr sz="950" spc="2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natively</a:t>
            </a:r>
            <a:r>
              <a:rPr sz="950" spc="27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matrix-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blocks</a:t>
            </a:r>
            <a:r>
              <a:rPr sz="950" spc="2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950" spc="-20" dirty="0">
                <a:solidFill>
                  <a:srgbClr val="465469"/>
                </a:solidFill>
                <a:latin typeface="Arial MT"/>
                <a:cs typeface="Arial MT"/>
              </a:rPr>
              <a:t>fine </a:t>
            </a:r>
            <a:r>
              <a:rPr sz="950" dirty="0">
                <a:solidFill>
                  <a:srgbClr val="465469"/>
                </a:solidFill>
                <a:latin typeface="Arial MT"/>
                <a:cs typeface="Arial MT"/>
              </a:rPr>
              <a:t>airborne dust </a:t>
            </a:r>
            <a:r>
              <a:rPr sz="950" spc="-10" dirty="0">
                <a:solidFill>
                  <a:srgbClr val="465469"/>
                </a:solidFill>
                <a:latin typeface="Arial MT"/>
                <a:cs typeface="Arial MT"/>
              </a:rPr>
              <a:t>particles.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19999" y="9935025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729524" y="2156625"/>
            <a:ext cx="1728470" cy="2592070"/>
            <a:chOff x="729524" y="2156625"/>
            <a:chExt cx="1728470" cy="2592070"/>
          </a:xfrm>
        </p:grpSpPr>
        <p:sp>
          <p:nvSpPr>
            <p:cNvPr id="14" name="object 14"/>
            <p:cNvSpPr/>
            <p:nvPr/>
          </p:nvSpPr>
          <p:spPr>
            <a:xfrm>
              <a:off x="729524" y="2156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29524" y="2156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686585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2515800"/>
                  </a:lnTo>
                  <a:lnTo>
                    <a:pt x="14786" y="2541688"/>
                  </a:lnTo>
                  <a:lnTo>
                    <a:pt x="29110" y="2562889"/>
                  </a:lnTo>
                  <a:lnTo>
                    <a:pt x="50311" y="2577214"/>
                  </a:lnTo>
                  <a:lnTo>
                    <a:pt x="76200" y="2582475"/>
                  </a:lnTo>
                  <a:lnTo>
                    <a:pt x="1686585" y="2582475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  <a:path w="1728470" h="2592070">
                  <a:moveTo>
                    <a:pt x="1686585" y="2582475"/>
                  </a:moveTo>
                  <a:lnTo>
                    <a:pt x="1651800" y="2582475"/>
                  </a:lnTo>
                  <a:lnTo>
                    <a:pt x="1677688" y="2577214"/>
                  </a:lnTo>
                  <a:lnTo>
                    <a:pt x="1698889" y="2562889"/>
                  </a:lnTo>
                  <a:lnTo>
                    <a:pt x="1713213" y="2541688"/>
                  </a:lnTo>
                  <a:lnTo>
                    <a:pt x="1718475" y="2515800"/>
                  </a:lnTo>
                  <a:lnTo>
                    <a:pt x="1718475" y="76200"/>
                  </a:lnTo>
                  <a:lnTo>
                    <a:pt x="1713213" y="50311"/>
                  </a:lnTo>
                  <a:lnTo>
                    <a:pt x="1698889" y="29110"/>
                  </a:lnTo>
                  <a:lnTo>
                    <a:pt x="1677688" y="14786"/>
                  </a:lnTo>
                  <a:lnTo>
                    <a:pt x="1651800" y="9525"/>
                  </a:lnTo>
                  <a:lnTo>
                    <a:pt x="1686585" y="9525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6585" y="2582475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799996" y="2310152"/>
              <a:ext cx="360045" cy="216535"/>
            </a:xfrm>
            <a:custGeom>
              <a:avLst/>
              <a:gdLst/>
              <a:ahLst/>
              <a:cxnLst/>
              <a:rect l="l" t="t" r="r" b="b"/>
              <a:pathLst>
                <a:path w="360044" h="216535">
                  <a:moveTo>
                    <a:pt x="359994" y="0"/>
                  </a:moveTo>
                  <a:lnTo>
                    <a:pt x="0" y="0"/>
                  </a:lnTo>
                  <a:lnTo>
                    <a:pt x="0" y="216001"/>
                  </a:lnTo>
                  <a:lnTo>
                    <a:pt x="19050" y="216001"/>
                  </a:lnTo>
                  <a:lnTo>
                    <a:pt x="19050" y="19050"/>
                  </a:lnTo>
                  <a:lnTo>
                    <a:pt x="340944" y="19050"/>
                  </a:lnTo>
                  <a:lnTo>
                    <a:pt x="340944" y="216001"/>
                  </a:lnTo>
                  <a:lnTo>
                    <a:pt x="359994" y="216001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39049" y="2435100"/>
              <a:ext cx="1709420" cy="2304415"/>
            </a:xfrm>
            <a:custGeom>
              <a:avLst/>
              <a:gdLst/>
              <a:ahLst/>
              <a:cxnLst/>
              <a:rect l="l" t="t" r="r" b="b"/>
              <a:pathLst>
                <a:path w="1709420" h="2304415">
                  <a:moveTo>
                    <a:pt x="1632750" y="2304000"/>
                  </a:moveTo>
                  <a:lnTo>
                    <a:pt x="76200" y="2304000"/>
                  </a:lnTo>
                  <a:lnTo>
                    <a:pt x="46612" y="2297987"/>
                  </a:lnTo>
                  <a:lnTo>
                    <a:pt x="22383" y="2281616"/>
                  </a:lnTo>
                  <a:lnTo>
                    <a:pt x="6012" y="2257387"/>
                  </a:lnTo>
                  <a:lnTo>
                    <a:pt x="0" y="2227800"/>
                  </a:lnTo>
                  <a:lnTo>
                    <a:pt x="0" y="432000"/>
                  </a:lnTo>
                  <a:lnTo>
                    <a:pt x="2547" y="385100"/>
                  </a:lnTo>
                  <a:lnTo>
                    <a:pt x="10009" y="339622"/>
                  </a:lnTo>
                  <a:lnTo>
                    <a:pt x="22118" y="295833"/>
                  </a:lnTo>
                  <a:lnTo>
                    <a:pt x="38604" y="254003"/>
                  </a:lnTo>
                  <a:lnTo>
                    <a:pt x="59200" y="214400"/>
                  </a:lnTo>
                  <a:lnTo>
                    <a:pt x="83635" y="177292"/>
                  </a:lnTo>
                  <a:lnTo>
                    <a:pt x="111641" y="142950"/>
                  </a:lnTo>
                  <a:lnTo>
                    <a:pt x="142950" y="111641"/>
                  </a:lnTo>
                  <a:lnTo>
                    <a:pt x="177292" y="83635"/>
                  </a:lnTo>
                  <a:lnTo>
                    <a:pt x="214400" y="59200"/>
                  </a:lnTo>
                  <a:lnTo>
                    <a:pt x="254003" y="38604"/>
                  </a:lnTo>
                  <a:lnTo>
                    <a:pt x="295833" y="22118"/>
                  </a:lnTo>
                  <a:lnTo>
                    <a:pt x="339622" y="10009"/>
                  </a:lnTo>
                  <a:lnTo>
                    <a:pt x="385100" y="2547"/>
                  </a:lnTo>
                  <a:lnTo>
                    <a:pt x="432000" y="0"/>
                  </a:lnTo>
                  <a:lnTo>
                    <a:pt x="1670850" y="0"/>
                  </a:lnTo>
                  <a:lnTo>
                    <a:pt x="1685643" y="3006"/>
                  </a:lnTo>
                  <a:lnTo>
                    <a:pt x="1697758" y="11191"/>
                  </a:lnTo>
                  <a:lnTo>
                    <a:pt x="1705943" y="23306"/>
                  </a:lnTo>
                  <a:lnTo>
                    <a:pt x="1708950" y="38100"/>
                  </a:lnTo>
                  <a:lnTo>
                    <a:pt x="1708950" y="2227800"/>
                  </a:lnTo>
                  <a:lnTo>
                    <a:pt x="1702937" y="2257387"/>
                  </a:lnTo>
                  <a:lnTo>
                    <a:pt x="1686566" y="2281616"/>
                  </a:lnTo>
                  <a:lnTo>
                    <a:pt x="1662337" y="2297987"/>
                  </a:lnTo>
                  <a:lnTo>
                    <a:pt x="1632750" y="2304000"/>
                  </a:lnTo>
                  <a:close/>
                </a:path>
              </a:pathLst>
            </a:custGeom>
            <a:solidFill>
              <a:srgbClr val="FFF0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66346" y="2435100"/>
              <a:ext cx="1570990" cy="134620"/>
            </a:xfrm>
            <a:custGeom>
              <a:avLst/>
              <a:gdLst/>
              <a:ahLst/>
              <a:cxnLst/>
              <a:rect l="l" t="t" r="r" b="b"/>
              <a:pathLst>
                <a:path w="1570989" h="134619">
                  <a:moveTo>
                    <a:pt x="6847" y="134143"/>
                  </a:moveTo>
                  <a:lnTo>
                    <a:pt x="50090" y="83573"/>
                  </a:lnTo>
                  <a:lnTo>
                    <a:pt x="87104" y="59200"/>
                  </a:lnTo>
                  <a:lnTo>
                    <a:pt x="126707" y="38604"/>
                  </a:lnTo>
                  <a:lnTo>
                    <a:pt x="168537" y="22118"/>
                  </a:lnTo>
                  <a:lnTo>
                    <a:pt x="212326" y="10009"/>
                  </a:lnTo>
                  <a:lnTo>
                    <a:pt x="257804" y="2547"/>
                  </a:lnTo>
                  <a:lnTo>
                    <a:pt x="304704" y="0"/>
                  </a:lnTo>
                  <a:lnTo>
                    <a:pt x="1543554" y="0"/>
                  </a:lnTo>
                  <a:lnTo>
                    <a:pt x="1558347" y="3006"/>
                  </a:lnTo>
                  <a:lnTo>
                    <a:pt x="1570462" y="11191"/>
                  </a:lnTo>
                  <a:lnTo>
                    <a:pt x="1562604" y="19050"/>
                  </a:lnTo>
                  <a:lnTo>
                    <a:pt x="304704" y="19050"/>
                  </a:lnTo>
                  <a:lnTo>
                    <a:pt x="254506" y="21841"/>
                  </a:lnTo>
                  <a:lnTo>
                    <a:pt x="205961" y="30005"/>
                  </a:lnTo>
                  <a:lnTo>
                    <a:pt x="159399" y="43226"/>
                  </a:lnTo>
                  <a:lnTo>
                    <a:pt x="115152" y="61187"/>
                  </a:lnTo>
                  <a:lnTo>
                    <a:pt x="73550" y="83573"/>
                  </a:lnTo>
                  <a:lnTo>
                    <a:pt x="34924" y="110067"/>
                  </a:lnTo>
                  <a:lnTo>
                    <a:pt x="6847" y="134143"/>
                  </a:lnTo>
                  <a:close/>
                </a:path>
                <a:path w="1570989" h="134619">
                  <a:moveTo>
                    <a:pt x="1560405" y="21248"/>
                  </a:moveTo>
                  <a:lnTo>
                    <a:pt x="1558347" y="20553"/>
                  </a:lnTo>
                  <a:lnTo>
                    <a:pt x="1543554" y="19050"/>
                  </a:lnTo>
                  <a:lnTo>
                    <a:pt x="1562604" y="19050"/>
                  </a:lnTo>
                  <a:lnTo>
                    <a:pt x="1560405" y="21248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9049" y="2819742"/>
              <a:ext cx="1709420" cy="1919605"/>
            </a:xfrm>
            <a:custGeom>
              <a:avLst/>
              <a:gdLst/>
              <a:ahLst/>
              <a:cxnLst/>
              <a:rect l="l" t="t" r="r" b="b"/>
              <a:pathLst>
                <a:path w="1709420" h="1919604">
                  <a:moveTo>
                    <a:pt x="1632750" y="1919358"/>
                  </a:moveTo>
                  <a:lnTo>
                    <a:pt x="76200" y="1919358"/>
                  </a:lnTo>
                  <a:lnTo>
                    <a:pt x="46612" y="1913345"/>
                  </a:lnTo>
                  <a:lnTo>
                    <a:pt x="22383" y="1896974"/>
                  </a:lnTo>
                  <a:lnTo>
                    <a:pt x="6012" y="1872745"/>
                  </a:lnTo>
                  <a:lnTo>
                    <a:pt x="0" y="1843158"/>
                  </a:lnTo>
                  <a:lnTo>
                    <a:pt x="0" y="47357"/>
                  </a:lnTo>
                  <a:lnTo>
                    <a:pt x="2882" y="0"/>
                  </a:lnTo>
                  <a:lnTo>
                    <a:pt x="1708950" y="0"/>
                  </a:lnTo>
                  <a:lnTo>
                    <a:pt x="1708950" y="1843158"/>
                  </a:lnTo>
                  <a:lnTo>
                    <a:pt x="1702937" y="1872745"/>
                  </a:lnTo>
                  <a:lnTo>
                    <a:pt x="1686566" y="1896974"/>
                  </a:lnTo>
                  <a:lnTo>
                    <a:pt x="1662337" y="1913345"/>
                  </a:lnTo>
                  <a:lnTo>
                    <a:pt x="1632750" y="1919358"/>
                  </a:lnTo>
                  <a:close/>
                </a:path>
              </a:pathLst>
            </a:custGeom>
            <a:solidFill>
              <a:srgbClr val="F43F5D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19050" y="2670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5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3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353" y="368384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8993" y="840693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19050" y="2670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5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3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249" y="371189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6117" y="19050"/>
                  </a:lnTo>
                  <a:lnTo>
                    <a:pt x="216000" y="19050"/>
                  </a:lnTo>
                  <a:lnTo>
                    <a:pt x="186997" y="23548"/>
                  </a:lnTo>
                  <a:lnTo>
                    <a:pt x="133165" y="57583"/>
                  </a:lnTo>
                  <a:lnTo>
                    <a:pt x="86968" y="120658"/>
                  </a:lnTo>
                  <a:lnTo>
                    <a:pt x="67510" y="161457"/>
                  </a:lnTo>
                  <a:lnTo>
                    <a:pt x="50893" y="207561"/>
                  </a:lnTo>
                  <a:lnTo>
                    <a:pt x="37428" y="258319"/>
                  </a:lnTo>
                  <a:lnTo>
                    <a:pt x="27425" y="313079"/>
                  </a:lnTo>
                  <a:lnTo>
                    <a:pt x="21195" y="371189"/>
                  </a:lnTo>
                  <a:lnTo>
                    <a:pt x="19050" y="432000"/>
                  </a:lnTo>
                  <a:lnTo>
                    <a:pt x="21195" y="492810"/>
                  </a:lnTo>
                  <a:lnTo>
                    <a:pt x="27425" y="550920"/>
                  </a:lnTo>
                  <a:lnTo>
                    <a:pt x="37428" y="605681"/>
                  </a:lnTo>
                  <a:lnTo>
                    <a:pt x="50893" y="656438"/>
                  </a:lnTo>
                  <a:lnTo>
                    <a:pt x="67510" y="702542"/>
                  </a:lnTo>
                  <a:lnTo>
                    <a:pt x="86968" y="743341"/>
                  </a:lnTo>
                  <a:lnTo>
                    <a:pt x="108957" y="778183"/>
                  </a:lnTo>
                  <a:lnTo>
                    <a:pt x="159282" y="827389"/>
                  </a:lnTo>
                  <a:lnTo>
                    <a:pt x="216000" y="844950"/>
                  </a:lnTo>
                  <a:lnTo>
                    <a:pt x="426117" y="844950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  <a:path w="432434" h="864235">
                  <a:moveTo>
                    <a:pt x="426117" y="844950"/>
                  </a:moveTo>
                  <a:lnTo>
                    <a:pt x="393900" y="844950"/>
                  </a:lnTo>
                  <a:lnTo>
                    <a:pt x="401296" y="843446"/>
                  </a:lnTo>
                  <a:lnTo>
                    <a:pt x="407354" y="839354"/>
                  </a:lnTo>
                  <a:lnTo>
                    <a:pt x="411446" y="833296"/>
                  </a:lnTo>
                  <a:lnTo>
                    <a:pt x="412950" y="825900"/>
                  </a:lnTo>
                  <a:lnTo>
                    <a:pt x="412950" y="38100"/>
                  </a:lnTo>
                  <a:lnTo>
                    <a:pt x="411446" y="30703"/>
                  </a:lnTo>
                  <a:lnTo>
                    <a:pt x="407354" y="24645"/>
                  </a:lnTo>
                  <a:lnTo>
                    <a:pt x="401296" y="20553"/>
                  </a:lnTo>
                  <a:lnTo>
                    <a:pt x="393900" y="19050"/>
                  </a:lnTo>
                  <a:lnTo>
                    <a:pt x="426117" y="19050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9042" y="840451"/>
                  </a:lnTo>
                  <a:lnTo>
                    <a:pt x="428993" y="840693"/>
                  </a:lnTo>
                  <a:lnTo>
                    <a:pt x="426117" y="84495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764000" y="2166150"/>
              <a:ext cx="432434" cy="144145"/>
            </a:xfrm>
            <a:custGeom>
              <a:avLst/>
              <a:gdLst/>
              <a:ahLst/>
              <a:cxnLst/>
              <a:rect l="l" t="t" r="r" b="b"/>
              <a:pathLst>
                <a:path w="432435" h="144144">
                  <a:moveTo>
                    <a:pt x="427713" y="144000"/>
                  </a:moveTo>
                  <a:lnTo>
                    <a:pt x="4286" y="144000"/>
                  </a:lnTo>
                  <a:lnTo>
                    <a:pt x="0" y="139713"/>
                  </a:lnTo>
                  <a:lnTo>
                    <a:pt x="0" y="4286"/>
                  </a:lnTo>
                  <a:lnTo>
                    <a:pt x="4286" y="0"/>
                  </a:lnTo>
                  <a:lnTo>
                    <a:pt x="427713" y="0"/>
                  </a:lnTo>
                  <a:lnTo>
                    <a:pt x="432000" y="4286"/>
                  </a:lnTo>
                  <a:lnTo>
                    <a:pt x="432000" y="139713"/>
                  </a:lnTo>
                  <a:lnTo>
                    <a:pt x="427713" y="144000"/>
                  </a:lnTo>
                  <a:close/>
                </a:path>
              </a:pathLst>
            </a:custGeom>
            <a:solidFill>
              <a:srgbClr val="334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404000" y="2939100"/>
              <a:ext cx="900430" cy="1584325"/>
            </a:xfrm>
            <a:custGeom>
              <a:avLst/>
              <a:gdLst/>
              <a:ahLst/>
              <a:cxnLst/>
              <a:rect l="l" t="t" r="r" b="b"/>
              <a:pathLst>
                <a:path w="900430" h="1584325">
                  <a:moveTo>
                    <a:pt x="871425" y="1584000"/>
                  </a:moveTo>
                  <a:lnTo>
                    <a:pt x="28575" y="1584000"/>
                  </a:ln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871425" y="0"/>
                  </a:lnTo>
                  <a:lnTo>
                    <a:pt x="882520" y="2254"/>
                  </a:lnTo>
                  <a:lnTo>
                    <a:pt x="891606" y="8393"/>
                  </a:lnTo>
                  <a:lnTo>
                    <a:pt x="897745" y="17479"/>
                  </a:lnTo>
                  <a:lnTo>
                    <a:pt x="900000" y="28575"/>
                  </a:lnTo>
                  <a:lnTo>
                    <a:pt x="900000" y="1555425"/>
                  </a:lnTo>
                  <a:lnTo>
                    <a:pt x="897745" y="1566520"/>
                  </a:lnTo>
                  <a:lnTo>
                    <a:pt x="891606" y="1575606"/>
                  </a:lnTo>
                  <a:lnTo>
                    <a:pt x="882520" y="1581745"/>
                  </a:lnTo>
                  <a:lnTo>
                    <a:pt x="871425" y="1584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404000" y="2939100"/>
              <a:ext cx="28575" cy="1584325"/>
            </a:xfrm>
            <a:custGeom>
              <a:avLst/>
              <a:gdLst/>
              <a:ahLst/>
              <a:cxnLst/>
              <a:rect l="l" t="t" r="r" b="b"/>
              <a:pathLst>
                <a:path w="28575" h="1584325">
                  <a:moveTo>
                    <a:pt x="28575" y="1584000"/>
                  </a:move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28575" y="1584000"/>
                  </a:lnTo>
                  <a:close/>
                </a:path>
              </a:pathLst>
            </a:custGeom>
            <a:solidFill>
              <a:srgbClr val="F43F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729524" y="5972625"/>
            <a:ext cx="1728470" cy="2592070"/>
            <a:chOff x="729524" y="5972625"/>
            <a:chExt cx="1728470" cy="2592070"/>
          </a:xfrm>
        </p:grpSpPr>
        <p:sp>
          <p:nvSpPr>
            <p:cNvPr id="26" name="object 26"/>
            <p:cNvSpPr/>
            <p:nvPr/>
          </p:nvSpPr>
          <p:spPr>
            <a:xfrm>
              <a:off x="729524" y="5972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29524" y="5972625"/>
              <a:ext cx="1728470" cy="2592070"/>
            </a:xfrm>
            <a:custGeom>
              <a:avLst/>
              <a:gdLst/>
              <a:ahLst/>
              <a:cxnLst/>
              <a:rect l="l" t="t" r="r" b="b"/>
              <a:pathLst>
                <a:path w="1728470" h="2592070">
                  <a:moveTo>
                    <a:pt x="1651800" y="2592000"/>
                  </a:moveTo>
                  <a:lnTo>
                    <a:pt x="76200" y="2592000"/>
                  </a:lnTo>
                  <a:lnTo>
                    <a:pt x="46612" y="2585987"/>
                  </a:lnTo>
                  <a:lnTo>
                    <a:pt x="22383" y="2569616"/>
                  </a:lnTo>
                  <a:lnTo>
                    <a:pt x="6012" y="2545387"/>
                  </a:lnTo>
                  <a:lnTo>
                    <a:pt x="0" y="2515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651800" y="0"/>
                  </a:lnTo>
                  <a:lnTo>
                    <a:pt x="1681387" y="6012"/>
                  </a:lnTo>
                  <a:lnTo>
                    <a:pt x="1686585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2515800"/>
                  </a:lnTo>
                  <a:lnTo>
                    <a:pt x="14786" y="2541688"/>
                  </a:lnTo>
                  <a:lnTo>
                    <a:pt x="29110" y="2562889"/>
                  </a:lnTo>
                  <a:lnTo>
                    <a:pt x="50311" y="2577214"/>
                  </a:lnTo>
                  <a:lnTo>
                    <a:pt x="76200" y="2582475"/>
                  </a:lnTo>
                  <a:lnTo>
                    <a:pt x="1686585" y="2582475"/>
                  </a:lnTo>
                  <a:lnTo>
                    <a:pt x="1681387" y="2585987"/>
                  </a:lnTo>
                  <a:lnTo>
                    <a:pt x="1651800" y="2592000"/>
                  </a:lnTo>
                  <a:close/>
                </a:path>
                <a:path w="1728470" h="2592070">
                  <a:moveTo>
                    <a:pt x="1686585" y="2582475"/>
                  </a:moveTo>
                  <a:lnTo>
                    <a:pt x="1651800" y="2582475"/>
                  </a:lnTo>
                  <a:lnTo>
                    <a:pt x="1677688" y="2577214"/>
                  </a:lnTo>
                  <a:lnTo>
                    <a:pt x="1698889" y="2562889"/>
                  </a:lnTo>
                  <a:lnTo>
                    <a:pt x="1713213" y="2541688"/>
                  </a:lnTo>
                  <a:lnTo>
                    <a:pt x="1718475" y="2515800"/>
                  </a:lnTo>
                  <a:lnTo>
                    <a:pt x="1718475" y="76200"/>
                  </a:lnTo>
                  <a:lnTo>
                    <a:pt x="1713213" y="50311"/>
                  </a:lnTo>
                  <a:lnTo>
                    <a:pt x="1698889" y="29110"/>
                  </a:lnTo>
                  <a:lnTo>
                    <a:pt x="1677688" y="14786"/>
                  </a:lnTo>
                  <a:lnTo>
                    <a:pt x="1651800" y="9525"/>
                  </a:lnTo>
                  <a:lnTo>
                    <a:pt x="1686585" y="9525"/>
                  </a:lnTo>
                  <a:lnTo>
                    <a:pt x="1705616" y="22383"/>
                  </a:lnTo>
                  <a:lnTo>
                    <a:pt x="1721987" y="46612"/>
                  </a:lnTo>
                  <a:lnTo>
                    <a:pt x="1728000" y="76200"/>
                  </a:lnTo>
                  <a:lnTo>
                    <a:pt x="1728000" y="2515800"/>
                  </a:lnTo>
                  <a:lnTo>
                    <a:pt x="1721987" y="2545387"/>
                  </a:lnTo>
                  <a:lnTo>
                    <a:pt x="1705616" y="2569616"/>
                  </a:lnTo>
                  <a:lnTo>
                    <a:pt x="1686585" y="2582475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799996" y="6126159"/>
              <a:ext cx="360045" cy="216535"/>
            </a:xfrm>
            <a:custGeom>
              <a:avLst/>
              <a:gdLst/>
              <a:ahLst/>
              <a:cxnLst/>
              <a:rect l="l" t="t" r="r" b="b"/>
              <a:pathLst>
                <a:path w="360044" h="216535">
                  <a:moveTo>
                    <a:pt x="359994" y="0"/>
                  </a:moveTo>
                  <a:lnTo>
                    <a:pt x="0" y="0"/>
                  </a:lnTo>
                  <a:lnTo>
                    <a:pt x="0" y="216001"/>
                  </a:lnTo>
                  <a:lnTo>
                    <a:pt x="19050" y="216001"/>
                  </a:lnTo>
                  <a:lnTo>
                    <a:pt x="19050" y="19050"/>
                  </a:lnTo>
                  <a:lnTo>
                    <a:pt x="340944" y="19050"/>
                  </a:lnTo>
                  <a:lnTo>
                    <a:pt x="340944" y="216001"/>
                  </a:lnTo>
                  <a:lnTo>
                    <a:pt x="359994" y="216001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39049" y="6251100"/>
              <a:ext cx="1709420" cy="2304415"/>
            </a:xfrm>
            <a:custGeom>
              <a:avLst/>
              <a:gdLst/>
              <a:ahLst/>
              <a:cxnLst/>
              <a:rect l="l" t="t" r="r" b="b"/>
              <a:pathLst>
                <a:path w="1709420" h="2304415">
                  <a:moveTo>
                    <a:pt x="1632750" y="2304000"/>
                  </a:moveTo>
                  <a:lnTo>
                    <a:pt x="76200" y="2304000"/>
                  </a:lnTo>
                  <a:lnTo>
                    <a:pt x="46612" y="2297987"/>
                  </a:lnTo>
                  <a:lnTo>
                    <a:pt x="22383" y="2281616"/>
                  </a:lnTo>
                  <a:lnTo>
                    <a:pt x="6012" y="2257387"/>
                  </a:lnTo>
                  <a:lnTo>
                    <a:pt x="0" y="2227800"/>
                  </a:lnTo>
                  <a:lnTo>
                    <a:pt x="0" y="432000"/>
                  </a:lnTo>
                  <a:lnTo>
                    <a:pt x="2547" y="385100"/>
                  </a:lnTo>
                  <a:lnTo>
                    <a:pt x="10009" y="339622"/>
                  </a:lnTo>
                  <a:lnTo>
                    <a:pt x="22118" y="295833"/>
                  </a:lnTo>
                  <a:lnTo>
                    <a:pt x="38604" y="254003"/>
                  </a:lnTo>
                  <a:lnTo>
                    <a:pt x="59200" y="214400"/>
                  </a:lnTo>
                  <a:lnTo>
                    <a:pt x="83635" y="177292"/>
                  </a:lnTo>
                  <a:lnTo>
                    <a:pt x="111641" y="142950"/>
                  </a:lnTo>
                  <a:lnTo>
                    <a:pt x="142950" y="111641"/>
                  </a:lnTo>
                  <a:lnTo>
                    <a:pt x="177292" y="83635"/>
                  </a:lnTo>
                  <a:lnTo>
                    <a:pt x="214400" y="59199"/>
                  </a:lnTo>
                  <a:lnTo>
                    <a:pt x="254003" y="38604"/>
                  </a:lnTo>
                  <a:lnTo>
                    <a:pt x="295833" y="22118"/>
                  </a:lnTo>
                  <a:lnTo>
                    <a:pt x="339622" y="10009"/>
                  </a:lnTo>
                  <a:lnTo>
                    <a:pt x="385100" y="2547"/>
                  </a:lnTo>
                  <a:lnTo>
                    <a:pt x="432000" y="0"/>
                  </a:lnTo>
                  <a:lnTo>
                    <a:pt x="1670850" y="0"/>
                  </a:lnTo>
                  <a:lnTo>
                    <a:pt x="1685643" y="3006"/>
                  </a:lnTo>
                  <a:lnTo>
                    <a:pt x="1697758" y="11191"/>
                  </a:lnTo>
                  <a:lnTo>
                    <a:pt x="1705943" y="23306"/>
                  </a:lnTo>
                  <a:lnTo>
                    <a:pt x="1708950" y="38100"/>
                  </a:lnTo>
                  <a:lnTo>
                    <a:pt x="1708950" y="2227800"/>
                  </a:lnTo>
                  <a:lnTo>
                    <a:pt x="1702937" y="2257387"/>
                  </a:lnTo>
                  <a:lnTo>
                    <a:pt x="1686566" y="2281616"/>
                  </a:lnTo>
                  <a:lnTo>
                    <a:pt x="1662337" y="2297987"/>
                  </a:lnTo>
                  <a:lnTo>
                    <a:pt x="1632750" y="2304000"/>
                  </a:lnTo>
                  <a:close/>
                </a:path>
              </a:pathLst>
            </a:custGeom>
            <a:solidFill>
              <a:srgbClr val="F7F9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66346" y="6251100"/>
              <a:ext cx="1570990" cy="134620"/>
            </a:xfrm>
            <a:custGeom>
              <a:avLst/>
              <a:gdLst/>
              <a:ahLst/>
              <a:cxnLst/>
              <a:rect l="l" t="t" r="r" b="b"/>
              <a:pathLst>
                <a:path w="1570989" h="134620">
                  <a:moveTo>
                    <a:pt x="6847" y="134143"/>
                  </a:moveTo>
                  <a:lnTo>
                    <a:pt x="50090" y="83573"/>
                  </a:lnTo>
                  <a:lnTo>
                    <a:pt x="87104" y="59200"/>
                  </a:lnTo>
                  <a:lnTo>
                    <a:pt x="126707" y="38604"/>
                  </a:lnTo>
                  <a:lnTo>
                    <a:pt x="168537" y="22118"/>
                  </a:lnTo>
                  <a:lnTo>
                    <a:pt x="212326" y="10009"/>
                  </a:lnTo>
                  <a:lnTo>
                    <a:pt x="257804" y="2547"/>
                  </a:lnTo>
                  <a:lnTo>
                    <a:pt x="304704" y="0"/>
                  </a:lnTo>
                  <a:lnTo>
                    <a:pt x="1543554" y="0"/>
                  </a:lnTo>
                  <a:lnTo>
                    <a:pt x="1558347" y="3006"/>
                  </a:lnTo>
                  <a:lnTo>
                    <a:pt x="1570462" y="11191"/>
                  </a:lnTo>
                  <a:lnTo>
                    <a:pt x="1562604" y="19050"/>
                  </a:lnTo>
                  <a:lnTo>
                    <a:pt x="304704" y="19050"/>
                  </a:lnTo>
                  <a:lnTo>
                    <a:pt x="254506" y="21841"/>
                  </a:lnTo>
                  <a:lnTo>
                    <a:pt x="205961" y="30005"/>
                  </a:lnTo>
                  <a:lnTo>
                    <a:pt x="159399" y="43226"/>
                  </a:lnTo>
                  <a:lnTo>
                    <a:pt x="115152" y="61187"/>
                  </a:lnTo>
                  <a:lnTo>
                    <a:pt x="73550" y="83573"/>
                  </a:lnTo>
                  <a:lnTo>
                    <a:pt x="34924" y="110067"/>
                  </a:lnTo>
                  <a:lnTo>
                    <a:pt x="6847" y="134143"/>
                  </a:lnTo>
                  <a:close/>
                </a:path>
                <a:path w="1570989" h="134620">
                  <a:moveTo>
                    <a:pt x="1560405" y="21248"/>
                  </a:moveTo>
                  <a:lnTo>
                    <a:pt x="1558347" y="20553"/>
                  </a:lnTo>
                  <a:lnTo>
                    <a:pt x="1543554" y="19050"/>
                  </a:lnTo>
                  <a:lnTo>
                    <a:pt x="1562604" y="19050"/>
                  </a:lnTo>
                  <a:lnTo>
                    <a:pt x="1560405" y="21248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39049" y="6544344"/>
              <a:ext cx="1709420" cy="2011045"/>
            </a:xfrm>
            <a:custGeom>
              <a:avLst/>
              <a:gdLst/>
              <a:ahLst/>
              <a:cxnLst/>
              <a:rect l="l" t="t" r="r" b="b"/>
              <a:pathLst>
                <a:path w="1709420" h="2011045">
                  <a:moveTo>
                    <a:pt x="1632750" y="2010756"/>
                  </a:moveTo>
                  <a:lnTo>
                    <a:pt x="76200" y="2010756"/>
                  </a:lnTo>
                  <a:lnTo>
                    <a:pt x="46612" y="2004743"/>
                  </a:lnTo>
                  <a:lnTo>
                    <a:pt x="22383" y="1988372"/>
                  </a:lnTo>
                  <a:lnTo>
                    <a:pt x="6012" y="1964143"/>
                  </a:lnTo>
                  <a:lnTo>
                    <a:pt x="0" y="1934556"/>
                  </a:lnTo>
                  <a:lnTo>
                    <a:pt x="0" y="138756"/>
                  </a:lnTo>
                  <a:lnTo>
                    <a:pt x="2920" y="90771"/>
                  </a:lnTo>
                  <a:lnTo>
                    <a:pt x="11461" y="44367"/>
                  </a:lnTo>
                  <a:lnTo>
                    <a:pt x="25248" y="0"/>
                  </a:lnTo>
                  <a:lnTo>
                    <a:pt x="1708950" y="0"/>
                  </a:lnTo>
                  <a:lnTo>
                    <a:pt x="1708950" y="1934556"/>
                  </a:lnTo>
                  <a:lnTo>
                    <a:pt x="1702937" y="1964143"/>
                  </a:lnTo>
                  <a:lnTo>
                    <a:pt x="1686566" y="1988372"/>
                  </a:lnTo>
                  <a:lnTo>
                    <a:pt x="1662337" y="2004743"/>
                  </a:lnTo>
                  <a:lnTo>
                    <a:pt x="1632750" y="2010756"/>
                  </a:lnTo>
                  <a:close/>
                </a:path>
              </a:pathLst>
            </a:custGeom>
            <a:solidFill>
              <a:srgbClr val="64748A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19050" y="6486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4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4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353" y="368384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8993" y="840693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919050" y="6486150"/>
              <a:ext cx="432434" cy="864235"/>
            </a:xfrm>
            <a:custGeom>
              <a:avLst/>
              <a:gdLst/>
              <a:ahLst/>
              <a:cxnLst/>
              <a:rect l="l" t="t" r="r" b="b"/>
              <a:pathLst>
                <a:path w="432434" h="864234">
                  <a:moveTo>
                    <a:pt x="393900" y="864000"/>
                  </a:moveTo>
                  <a:lnTo>
                    <a:pt x="216000" y="864000"/>
                  </a:lnTo>
                  <a:lnTo>
                    <a:pt x="184192" y="859293"/>
                  </a:lnTo>
                  <a:lnTo>
                    <a:pt x="125153" y="823688"/>
                  </a:lnTo>
                  <a:lnTo>
                    <a:pt x="98603" y="794152"/>
                  </a:lnTo>
                  <a:lnTo>
                    <a:pt x="74488" y="757704"/>
                  </a:lnTo>
                  <a:lnTo>
                    <a:pt x="53148" y="715023"/>
                  </a:lnTo>
                  <a:lnTo>
                    <a:pt x="34923" y="666792"/>
                  </a:lnTo>
                  <a:lnTo>
                    <a:pt x="20155" y="613693"/>
                  </a:lnTo>
                  <a:lnTo>
                    <a:pt x="9185" y="556406"/>
                  </a:lnTo>
                  <a:lnTo>
                    <a:pt x="2353" y="495615"/>
                  </a:lnTo>
                  <a:lnTo>
                    <a:pt x="0" y="432000"/>
                  </a:lnTo>
                  <a:lnTo>
                    <a:pt x="2249" y="371189"/>
                  </a:lnTo>
                  <a:lnTo>
                    <a:pt x="9185" y="307593"/>
                  </a:lnTo>
                  <a:lnTo>
                    <a:pt x="20155" y="250306"/>
                  </a:lnTo>
                  <a:lnTo>
                    <a:pt x="34923" y="197207"/>
                  </a:lnTo>
                  <a:lnTo>
                    <a:pt x="53148" y="148976"/>
                  </a:lnTo>
                  <a:lnTo>
                    <a:pt x="74488" y="106296"/>
                  </a:lnTo>
                  <a:lnTo>
                    <a:pt x="98603" y="69847"/>
                  </a:lnTo>
                  <a:lnTo>
                    <a:pt x="125153" y="40311"/>
                  </a:lnTo>
                  <a:lnTo>
                    <a:pt x="184192" y="4706"/>
                  </a:lnTo>
                  <a:lnTo>
                    <a:pt x="216000" y="0"/>
                  </a:lnTo>
                  <a:lnTo>
                    <a:pt x="393900" y="0"/>
                  </a:lnTo>
                  <a:lnTo>
                    <a:pt x="408693" y="3006"/>
                  </a:lnTo>
                  <a:lnTo>
                    <a:pt x="420808" y="11191"/>
                  </a:lnTo>
                  <a:lnTo>
                    <a:pt x="426117" y="19050"/>
                  </a:lnTo>
                  <a:lnTo>
                    <a:pt x="216000" y="19050"/>
                  </a:lnTo>
                  <a:lnTo>
                    <a:pt x="186997" y="23548"/>
                  </a:lnTo>
                  <a:lnTo>
                    <a:pt x="133165" y="57583"/>
                  </a:lnTo>
                  <a:lnTo>
                    <a:pt x="86968" y="120658"/>
                  </a:lnTo>
                  <a:lnTo>
                    <a:pt x="67510" y="161457"/>
                  </a:lnTo>
                  <a:lnTo>
                    <a:pt x="50893" y="207561"/>
                  </a:lnTo>
                  <a:lnTo>
                    <a:pt x="37428" y="258319"/>
                  </a:lnTo>
                  <a:lnTo>
                    <a:pt x="27425" y="313079"/>
                  </a:lnTo>
                  <a:lnTo>
                    <a:pt x="21195" y="371189"/>
                  </a:lnTo>
                  <a:lnTo>
                    <a:pt x="19050" y="432000"/>
                  </a:lnTo>
                  <a:lnTo>
                    <a:pt x="21195" y="492810"/>
                  </a:lnTo>
                  <a:lnTo>
                    <a:pt x="27425" y="550920"/>
                  </a:lnTo>
                  <a:lnTo>
                    <a:pt x="37428" y="605681"/>
                  </a:lnTo>
                  <a:lnTo>
                    <a:pt x="50893" y="656438"/>
                  </a:lnTo>
                  <a:lnTo>
                    <a:pt x="67510" y="702542"/>
                  </a:lnTo>
                  <a:lnTo>
                    <a:pt x="86968" y="743341"/>
                  </a:lnTo>
                  <a:lnTo>
                    <a:pt x="108957" y="778183"/>
                  </a:lnTo>
                  <a:lnTo>
                    <a:pt x="159282" y="827389"/>
                  </a:lnTo>
                  <a:lnTo>
                    <a:pt x="216000" y="844950"/>
                  </a:lnTo>
                  <a:lnTo>
                    <a:pt x="426117" y="844950"/>
                  </a:lnTo>
                  <a:lnTo>
                    <a:pt x="420808" y="852808"/>
                  </a:lnTo>
                  <a:lnTo>
                    <a:pt x="408693" y="860993"/>
                  </a:lnTo>
                  <a:lnTo>
                    <a:pt x="393900" y="864000"/>
                  </a:lnTo>
                  <a:close/>
                </a:path>
                <a:path w="432434" h="864234">
                  <a:moveTo>
                    <a:pt x="426117" y="844950"/>
                  </a:moveTo>
                  <a:lnTo>
                    <a:pt x="393900" y="844950"/>
                  </a:lnTo>
                  <a:lnTo>
                    <a:pt x="401296" y="843446"/>
                  </a:lnTo>
                  <a:lnTo>
                    <a:pt x="407354" y="839354"/>
                  </a:lnTo>
                  <a:lnTo>
                    <a:pt x="411446" y="833296"/>
                  </a:lnTo>
                  <a:lnTo>
                    <a:pt x="412950" y="825900"/>
                  </a:lnTo>
                  <a:lnTo>
                    <a:pt x="412950" y="38100"/>
                  </a:lnTo>
                  <a:lnTo>
                    <a:pt x="411446" y="30703"/>
                  </a:lnTo>
                  <a:lnTo>
                    <a:pt x="407354" y="24645"/>
                  </a:lnTo>
                  <a:lnTo>
                    <a:pt x="401296" y="20553"/>
                  </a:lnTo>
                  <a:lnTo>
                    <a:pt x="393900" y="19050"/>
                  </a:lnTo>
                  <a:lnTo>
                    <a:pt x="426117" y="19050"/>
                  </a:lnTo>
                  <a:lnTo>
                    <a:pt x="428993" y="23306"/>
                  </a:lnTo>
                  <a:lnTo>
                    <a:pt x="432000" y="38100"/>
                  </a:lnTo>
                  <a:lnTo>
                    <a:pt x="432000" y="825900"/>
                  </a:lnTo>
                  <a:lnTo>
                    <a:pt x="429042" y="840451"/>
                  </a:lnTo>
                  <a:lnTo>
                    <a:pt x="428993" y="840693"/>
                  </a:lnTo>
                  <a:lnTo>
                    <a:pt x="426117" y="84495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764000" y="5982150"/>
              <a:ext cx="432434" cy="144145"/>
            </a:xfrm>
            <a:custGeom>
              <a:avLst/>
              <a:gdLst/>
              <a:ahLst/>
              <a:cxnLst/>
              <a:rect l="l" t="t" r="r" b="b"/>
              <a:pathLst>
                <a:path w="432435" h="144145">
                  <a:moveTo>
                    <a:pt x="427713" y="144000"/>
                  </a:moveTo>
                  <a:lnTo>
                    <a:pt x="4286" y="144000"/>
                  </a:lnTo>
                  <a:lnTo>
                    <a:pt x="0" y="139713"/>
                  </a:lnTo>
                  <a:lnTo>
                    <a:pt x="0" y="4286"/>
                  </a:lnTo>
                  <a:lnTo>
                    <a:pt x="4286" y="0"/>
                  </a:lnTo>
                  <a:lnTo>
                    <a:pt x="427713" y="0"/>
                  </a:lnTo>
                  <a:lnTo>
                    <a:pt x="432000" y="4286"/>
                  </a:lnTo>
                  <a:lnTo>
                    <a:pt x="432000" y="139713"/>
                  </a:lnTo>
                  <a:lnTo>
                    <a:pt x="427713" y="144000"/>
                  </a:lnTo>
                  <a:close/>
                </a:path>
              </a:pathLst>
            </a:custGeom>
            <a:solidFill>
              <a:srgbClr val="334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404000" y="6755100"/>
              <a:ext cx="900430" cy="1584325"/>
            </a:xfrm>
            <a:custGeom>
              <a:avLst/>
              <a:gdLst/>
              <a:ahLst/>
              <a:cxnLst/>
              <a:rect l="l" t="t" r="r" b="b"/>
              <a:pathLst>
                <a:path w="900430" h="1584325">
                  <a:moveTo>
                    <a:pt x="871425" y="1584000"/>
                  </a:moveTo>
                  <a:lnTo>
                    <a:pt x="28575" y="1584000"/>
                  </a:ln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871425" y="0"/>
                  </a:lnTo>
                  <a:lnTo>
                    <a:pt x="882520" y="2254"/>
                  </a:lnTo>
                  <a:lnTo>
                    <a:pt x="891606" y="8393"/>
                  </a:lnTo>
                  <a:lnTo>
                    <a:pt x="897745" y="17479"/>
                  </a:lnTo>
                  <a:lnTo>
                    <a:pt x="900000" y="28575"/>
                  </a:lnTo>
                  <a:lnTo>
                    <a:pt x="900000" y="1555425"/>
                  </a:lnTo>
                  <a:lnTo>
                    <a:pt x="897745" y="1566520"/>
                  </a:lnTo>
                  <a:lnTo>
                    <a:pt x="891606" y="1575606"/>
                  </a:lnTo>
                  <a:lnTo>
                    <a:pt x="882520" y="1581745"/>
                  </a:lnTo>
                  <a:lnTo>
                    <a:pt x="871425" y="1584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04000" y="6755100"/>
              <a:ext cx="28575" cy="1584325"/>
            </a:xfrm>
            <a:custGeom>
              <a:avLst/>
              <a:gdLst/>
              <a:ahLst/>
              <a:cxnLst/>
              <a:rect l="l" t="t" r="r" b="b"/>
              <a:pathLst>
                <a:path w="28575" h="1584325">
                  <a:moveTo>
                    <a:pt x="28575" y="1584000"/>
                  </a:moveTo>
                  <a:lnTo>
                    <a:pt x="17479" y="1581745"/>
                  </a:lnTo>
                  <a:lnTo>
                    <a:pt x="8393" y="1575606"/>
                  </a:lnTo>
                  <a:lnTo>
                    <a:pt x="2254" y="1566520"/>
                  </a:lnTo>
                  <a:lnTo>
                    <a:pt x="0" y="1555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28575" y="1584000"/>
                  </a:lnTo>
                  <a:close/>
                </a:path>
              </a:pathLst>
            </a:custGeom>
            <a:solidFill>
              <a:srgbClr val="64748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1723222" y="3317361"/>
            <a:ext cx="29273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10" dirty="0">
                <a:solidFill>
                  <a:srgbClr val="0F162A"/>
                </a:solidFill>
                <a:latin typeface="Arial"/>
                <a:cs typeface="Arial"/>
              </a:rPr>
              <a:t>KLEANIX</a:t>
            </a:r>
            <a:endParaRPr sz="5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491875" y="3373024"/>
            <a:ext cx="459740" cy="467359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400" b="1" spc="-25" dirty="0">
                <a:solidFill>
                  <a:srgbClr val="FFF0F2"/>
                </a:solidFill>
                <a:latin typeface="Arial"/>
                <a:cs typeface="Arial"/>
              </a:rPr>
              <a:t>11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450" b="1" spc="-10" dirty="0">
                <a:solidFill>
                  <a:srgbClr val="334154"/>
                </a:solidFill>
                <a:latin typeface="Arial"/>
                <a:cs typeface="Arial"/>
              </a:rPr>
              <a:t>HI-</a:t>
            </a:r>
            <a:r>
              <a:rPr sz="450" b="1" dirty="0">
                <a:solidFill>
                  <a:srgbClr val="334154"/>
                </a:solidFill>
                <a:latin typeface="Arial"/>
                <a:cs typeface="Arial"/>
              </a:rPr>
              <a:t>SHINE</a:t>
            </a:r>
            <a:r>
              <a:rPr sz="450" b="1" spc="25" dirty="0">
                <a:solidFill>
                  <a:srgbClr val="334154"/>
                </a:solidFill>
                <a:latin typeface="Arial"/>
                <a:cs typeface="Arial"/>
              </a:rPr>
              <a:t> </a:t>
            </a:r>
            <a:r>
              <a:rPr sz="450" b="1" spc="-20" dirty="0">
                <a:solidFill>
                  <a:srgbClr val="334154"/>
                </a:solidFill>
                <a:latin typeface="Arial"/>
                <a:cs typeface="Arial"/>
              </a:rPr>
              <a:t>FOAM</a:t>
            </a:r>
            <a:endParaRPr sz="450">
              <a:latin typeface="Arial"/>
              <a:cs typeface="Arial"/>
            </a:endParaRPr>
          </a:p>
        </p:txBody>
      </p:sp>
      <p:pic>
        <p:nvPicPr>
          <p:cNvPr id="39" name="object 3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4537" y="3011100"/>
            <a:ext cx="247500" cy="198000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1491875" y="4351475"/>
            <a:ext cx="227965" cy="93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" b="1" dirty="0">
                <a:solidFill>
                  <a:srgbClr val="64748A"/>
                </a:solidFill>
                <a:latin typeface="Arial"/>
                <a:cs typeface="Arial"/>
              </a:rPr>
              <a:t>5 </a:t>
            </a:r>
            <a:r>
              <a:rPr sz="450" b="1" spc="-10" dirty="0">
                <a:solidFill>
                  <a:srgbClr val="64748A"/>
                </a:solidFill>
                <a:latin typeface="Arial"/>
                <a:cs typeface="Arial"/>
              </a:rPr>
              <a:t>Liters</a:t>
            </a:r>
            <a:endParaRPr sz="4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723222" y="7133361"/>
            <a:ext cx="29273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10" dirty="0">
                <a:solidFill>
                  <a:srgbClr val="0F162A"/>
                </a:solidFill>
                <a:latin typeface="Arial"/>
                <a:cs typeface="Arial"/>
              </a:rPr>
              <a:t>KLEANIX</a:t>
            </a:r>
            <a:endParaRPr sz="5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491875" y="7189022"/>
            <a:ext cx="510540" cy="467359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400" b="1" spc="-25" dirty="0">
                <a:solidFill>
                  <a:srgbClr val="F0F4F9"/>
                </a:solidFill>
                <a:latin typeface="Arial"/>
                <a:cs typeface="Arial"/>
              </a:rPr>
              <a:t>12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450" b="1" dirty="0">
                <a:solidFill>
                  <a:srgbClr val="334154"/>
                </a:solidFill>
                <a:latin typeface="Arial"/>
                <a:cs typeface="Arial"/>
              </a:rPr>
              <a:t>VINYL</a:t>
            </a:r>
            <a:r>
              <a:rPr sz="450" b="1" spc="-10" dirty="0">
                <a:solidFill>
                  <a:srgbClr val="334154"/>
                </a:solidFill>
                <a:latin typeface="Arial"/>
                <a:cs typeface="Arial"/>
              </a:rPr>
              <a:t> </a:t>
            </a:r>
            <a:r>
              <a:rPr sz="450" b="1" dirty="0">
                <a:solidFill>
                  <a:srgbClr val="334154"/>
                </a:solidFill>
                <a:latin typeface="Arial"/>
                <a:cs typeface="Arial"/>
              </a:rPr>
              <a:t>&amp;</a:t>
            </a:r>
            <a:r>
              <a:rPr sz="450" b="1" spc="-5" dirty="0">
                <a:solidFill>
                  <a:srgbClr val="334154"/>
                </a:solidFill>
                <a:latin typeface="Arial"/>
                <a:cs typeface="Arial"/>
              </a:rPr>
              <a:t> </a:t>
            </a:r>
            <a:r>
              <a:rPr sz="450" b="1" spc="-10" dirty="0">
                <a:solidFill>
                  <a:srgbClr val="334154"/>
                </a:solidFill>
                <a:latin typeface="Arial"/>
                <a:cs typeface="Arial"/>
              </a:rPr>
              <a:t>RUBBER</a:t>
            </a:r>
            <a:endParaRPr sz="450">
              <a:latin typeface="Arial"/>
              <a:cs typeface="Arial"/>
            </a:endParaRPr>
          </a:p>
        </p:txBody>
      </p:sp>
      <p:pic>
        <p:nvPicPr>
          <p:cNvPr id="43" name="object 4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4537" y="6827100"/>
            <a:ext cx="247500" cy="198000"/>
          </a:xfrm>
          <a:prstGeom prst="rect">
            <a:avLst/>
          </a:prstGeom>
        </p:spPr>
      </p:pic>
      <p:sp>
        <p:nvSpPr>
          <p:cNvPr id="44" name="object 44"/>
          <p:cNvSpPr txBox="1"/>
          <p:nvPr/>
        </p:nvSpPr>
        <p:spPr>
          <a:xfrm>
            <a:off x="1491875" y="8167475"/>
            <a:ext cx="227965" cy="93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" b="1" dirty="0">
                <a:solidFill>
                  <a:srgbClr val="64748A"/>
                </a:solidFill>
                <a:latin typeface="Arial"/>
                <a:cs typeface="Arial"/>
              </a:rPr>
              <a:t>5 </a:t>
            </a:r>
            <a:r>
              <a:rPr sz="450" b="1" spc="-10" dirty="0">
                <a:solidFill>
                  <a:srgbClr val="64748A"/>
                </a:solidFill>
                <a:latin typeface="Arial"/>
                <a:cs typeface="Arial"/>
              </a:rPr>
              <a:t>Liters</a:t>
            </a:r>
            <a:endParaRPr sz="4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16824" y="10113950"/>
            <a:ext cx="2018030" cy="120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95"/>
              </a:lnSpc>
            </a:pPr>
            <a:r>
              <a:rPr sz="750" spc="60" dirty="0">
                <a:solidFill>
                  <a:srgbClr val="93A3B8"/>
                </a:solidFill>
                <a:latin typeface="Arial MT"/>
                <a:cs typeface="Arial MT"/>
              </a:rPr>
              <a:t>REGIMEN</a:t>
            </a:r>
            <a:r>
              <a:rPr sz="750" spc="160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93A3B8"/>
                </a:solidFill>
                <a:latin typeface="Arial MT"/>
                <a:cs typeface="Arial MT"/>
              </a:rPr>
              <a:t>3</a:t>
            </a:r>
            <a:r>
              <a:rPr sz="750" spc="-13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93A3B8"/>
                </a:solidFill>
                <a:latin typeface="Arial MT"/>
                <a:cs typeface="Arial MT"/>
              </a:rPr>
              <a:t>:</a:t>
            </a:r>
            <a:r>
              <a:rPr sz="750" spc="160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spc="45" dirty="0">
                <a:solidFill>
                  <a:srgbClr val="93A3B8"/>
                </a:solidFill>
                <a:latin typeface="Arial MT"/>
                <a:cs typeface="Arial MT"/>
              </a:rPr>
              <a:t>AUTOMOTIVE</a:t>
            </a:r>
            <a:r>
              <a:rPr sz="750" spc="160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spc="40" dirty="0">
                <a:solidFill>
                  <a:srgbClr val="93A3B8"/>
                </a:solidFill>
                <a:latin typeface="Arial MT"/>
                <a:cs typeface="Arial MT"/>
              </a:rPr>
              <a:t>DETAILING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704796" y="10110776"/>
            <a:ext cx="13843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44"/>
              </a:lnSpc>
            </a:pPr>
            <a:r>
              <a:rPr sz="800" b="1" spc="-25" dirty="0">
                <a:solidFill>
                  <a:srgbClr val="0F162A"/>
                </a:solidFill>
                <a:latin typeface="Arial"/>
                <a:cs typeface="Arial"/>
              </a:rPr>
              <a:t>08</a:t>
            </a:r>
            <a:endParaRPr sz="800">
              <a:latin typeface="Arial"/>
              <a:cs typeface="Arial"/>
            </a:endParaRPr>
          </a:p>
        </p:txBody>
      </p:sp>
      <p:pic>
        <p:nvPicPr>
          <p:cNvPr id="47" name="Picture 2" descr="C:\Users\abc\OneDrive\Documents\Kleanix Chemicals\Logo_Approved\Logo_Approve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3850" y="88900"/>
            <a:ext cx="762000" cy="76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9999" y="4091100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F0F4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19999" y="6539100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F0F4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07299" y="883568"/>
            <a:ext cx="5967095" cy="459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85" dirty="0">
                <a:solidFill>
                  <a:srgbClr val="0F162A"/>
                </a:solidFill>
                <a:latin typeface="Arial"/>
                <a:cs typeface="Arial"/>
              </a:rPr>
              <a:t>REGIMEN</a:t>
            </a:r>
            <a:r>
              <a:rPr sz="1400" b="1" spc="2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55" dirty="0">
                <a:solidFill>
                  <a:srgbClr val="0F162A"/>
                </a:solidFill>
                <a:latin typeface="Arial"/>
                <a:cs typeface="Arial"/>
              </a:rPr>
              <a:t>3:</a:t>
            </a:r>
            <a:r>
              <a:rPr sz="1400" b="1" spc="229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90" dirty="0">
                <a:solidFill>
                  <a:srgbClr val="0F162A"/>
                </a:solidFill>
                <a:latin typeface="Arial"/>
                <a:cs typeface="Arial"/>
              </a:rPr>
              <a:t>PROFESSIONAL</a:t>
            </a:r>
            <a:r>
              <a:rPr sz="1400" b="1" spc="2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80" dirty="0">
                <a:solidFill>
                  <a:srgbClr val="0F162A"/>
                </a:solidFill>
                <a:latin typeface="Arial"/>
                <a:cs typeface="Arial"/>
              </a:rPr>
              <a:t>AUTOMOTIVE</a:t>
            </a:r>
            <a:r>
              <a:rPr sz="1400" b="1" spc="229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65" dirty="0">
                <a:solidFill>
                  <a:srgbClr val="0F162A"/>
                </a:solidFill>
                <a:latin typeface="Arial"/>
                <a:cs typeface="Arial"/>
              </a:rPr>
              <a:t>DETAIL</a:t>
            </a:r>
            <a:r>
              <a:rPr sz="1400" b="1" spc="2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400" b="1" spc="60" dirty="0">
                <a:solidFill>
                  <a:srgbClr val="0F162A"/>
                </a:solidFill>
                <a:latin typeface="Arial"/>
                <a:cs typeface="Arial"/>
              </a:rPr>
              <a:t>SYSTEMS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850" spc="60" dirty="0">
                <a:solidFill>
                  <a:srgbClr val="64748A"/>
                </a:solidFill>
                <a:latin typeface="Arial MT"/>
                <a:cs typeface="Arial MT"/>
              </a:rPr>
              <a:t>HYDROPHOBIC</a:t>
            </a:r>
            <a:r>
              <a:rPr sz="850" spc="20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64748A"/>
                </a:solidFill>
                <a:latin typeface="Arial MT"/>
                <a:cs typeface="Arial MT"/>
              </a:rPr>
              <a:t>GLOSS</a:t>
            </a:r>
            <a:r>
              <a:rPr sz="850" spc="204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60" dirty="0">
                <a:solidFill>
                  <a:srgbClr val="64748A"/>
                </a:solidFill>
                <a:latin typeface="Arial MT"/>
                <a:cs typeface="Arial MT"/>
              </a:rPr>
              <a:t>SEALANTS,</a:t>
            </a:r>
            <a:r>
              <a:rPr sz="850" spc="20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0" dirty="0">
                <a:solidFill>
                  <a:srgbClr val="64748A"/>
                </a:solidFill>
                <a:latin typeface="Arial MT"/>
                <a:cs typeface="Arial MT"/>
              </a:rPr>
              <a:t>QUICK-</a:t>
            </a:r>
            <a:r>
              <a:rPr sz="850" spc="-15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64748A"/>
                </a:solidFill>
                <a:latin typeface="Arial MT"/>
                <a:cs typeface="Arial MT"/>
              </a:rPr>
              <a:t>DRY</a:t>
            </a:r>
            <a:r>
              <a:rPr sz="850" spc="20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TEXTURING</a:t>
            </a:r>
            <a:r>
              <a:rPr sz="850" spc="204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64748A"/>
                </a:solidFill>
                <a:latin typeface="Arial MT"/>
                <a:cs typeface="Arial MT"/>
              </a:rPr>
              <a:t>&amp;</a:t>
            </a:r>
            <a:r>
              <a:rPr sz="850" spc="204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55" dirty="0">
                <a:solidFill>
                  <a:srgbClr val="64748A"/>
                </a:solidFill>
                <a:latin typeface="Arial MT"/>
                <a:cs typeface="Arial MT"/>
              </a:rPr>
              <a:t>AMBIENT</a:t>
            </a:r>
            <a:r>
              <a:rPr sz="850" spc="200" dirty="0">
                <a:solidFill>
                  <a:srgbClr val="64748A"/>
                </a:solidFill>
                <a:latin typeface="Arial MT"/>
                <a:cs typeface="Arial MT"/>
              </a:rPr>
              <a:t> </a:t>
            </a:r>
            <a:r>
              <a:rPr sz="850" spc="45" dirty="0">
                <a:solidFill>
                  <a:srgbClr val="64748A"/>
                </a:solidFill>
                <a:latin typeface="Arial MT"/>
                <a:cs typeface="Arial MT"/>
              </a:rPr>
              <a:t>NEUTRALIZERS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47050" y="2019565"/>
            <a:ext cx="2309495" cy="169545"/>
          </a:xfrm>
          <a:custGeom>
            <a:avLst/>
            <a:gdLst/>
            <a:ahLst/>
            <a:cxnLst/>
            <a:rect l="l" t="t" r="r" b="b"/>
            <a:pathLst>
              <a:path w="2309495" h="169544">
                <a:moveTo>
                  <a:pt x="2290323" y="169349"/>
                </a:moveTo>
                <a:lnTo>
                  <a:pt x="19050" y="169349"/>
                </a:lnTo>
                <a:lnTo>
                  <a:pt x="11653" y="167846"/>
                </a:lnTo>
                <a:lnTo>
                  <a:pt x="5595" y="163754"/>
                </a:lnTo>
                <a:lnTo>
                  <a:pt x="1503" y="157696"/>
                </a:lnTo>
                <a:lnTo>
                  <a:pt x="0" y="150299"/>
                </a:lnTo>
                <a:lnTo>
                  <a:pt x="0" y="19050"/>
                </a:lnTo>
                <a:lnTo>
                  <a:pt x="1503" y="11653"/>
                </a:lnTo>
                <a:lnTo>
                  <a:pt x="5595" y="5595"/>
                </a:lnTo>
                <a:lnTo>
                  <a:pt x="11653" y="1503"/>
                </a:lnTo>
                <a:lnTo>
                  <a:pt x="19050" y="0"/>
                </a:lnTo>
                <a:lnTo>
                  <a:pt x="2290323" y="0"/>
                </a:lnTo>
                <a:lnTo>
                  <a:pt x="2297719" y="1503"/>
                </a:lnTo>
                <a:lnTo>
                  <a:pt x="2303777" y="5595"/>
                </a:lnTo>
                <a:lnTo>
                  <a:pt x="2307869" y="11653"/>
                </a:lnTo>
                <a:lnTo>
                  <a:pt x="2309373" y="19050"/>
                </a:lnTo>
                <a:lnTo>
                  <a:pt x="2309373" y="150299"/>
                </a:lnTo>
                <a:lnTo>
                  <a:pt x="2307869" y="157696"/>
                </a:lnTo>
                <a:lnTo>
                  <a:pt x="2303777" y="163754"/>
                </a:lnTo>
                <a:lnTo>
                  <a:pt x="2297719" y="167846"/>
                </a:lnTo>
                <a:lnTo>
                  <a:pt x="2290323" y="169349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634350" y="1760038"/>
            <a:ext cx="4208780" cy="9378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0F162A"/>
                </a:solidFill>
                <a:latin typeface="Arial"/>
                <a:cs typeface="Arial"/>
              </a:rPr>
              <a:t>13.</a:t>
            </a:r>
            <a:r>
              <a:rPr sz="1100" b="1" spc="-2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F162A"/>
                </a:solidFill>
                <a:latin typeface="Arial"/>
                <a:cs typeface="Arial"/>
              </a:rPr>
              <a:t>Express</a:t>
            </a:r>
            <a:r>
              <a:rPr sz="1100" b="1" spc="-2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F162A"/>
                </a:solidFill>
                <a:latin typeface="Arial"/>
                <a:cs typeface="Arial"/>
              </a:rPr>
              <a:t>Gloss</a:t>
            </a:r>
            <a:r>
              <a:rPr sz="1100" b="1" spc="-2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F162A"/>
                </a:solidFill>
                <a:latin typeface="Arial"/>
                <a:cs typeface="Arial"/>
              </a:rPr>
              <a:t>Spray</a:t>
            </a:r>
            <a:r>
              <a:rPr sz="1100" b="1" spc="-2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F162A"/>
                </a:solidFill>
                <a:latin typeface="Arial"/>
                <a:cs typeface="Arial"/>
              </a:rPr>
              <a:t>Detailer</a:t>
            </a:r>
            <a:r>
              <a:rPr sz="1100" b="1" spc="-2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0F162A"/>
                </a:solidFill>
                <a:latin typeface="Arial"/>
                <a:cs typeface="Arial"/>
              </a:rPr>
              <a:t>Agent</a:t>
            </a:r>
            <a:endParaRPr sz="1100">
              <a:latin typeface="Arial"/>
              <a:cs typeface="Arial"/>
            </a:endParaRPr>
          </a:p>
          <a:p>
            <a:pPr marL="84455">
              <a:lnSpc>
                <a:spcPct val="100000"/>
              </a:lnSpc>
              <a:spcBef>
                <a:spcPts val="750"/>
              </a:spcBef>
            </a:pPr>
            <a:r>
              <a:rPr sz="700" b="1" dirty="0">
                <a:solidFill>
                  <a:srgbClr val="465469"/>
                </a:solidFill>
                <a:latin typeface="Arial"/>
                <a:cs typeface="Arial"/>
              </a:rPr>
              <a:t>PAINTED</a:t>
            </a:r>
            <a:r>
              <a:rPr sz="700" b="1" spc="34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00" b="1" dirty="0">
                <a:solidFill>
                  <a:srgbClr val="465469"/>
                </a:solidFill>
                <a:latin typeface="Arial"/>
                <a:cs typeface="Arial"/>
              </a:rPr>
              <a:t>PANELS,</a:t>
            </a:r>
            <a:r>
              <a:rPr sz="700" b="1" spc="34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00" b="1" dirty="0">
                <a:solidFill>
                  <a:srgbClr val="465469"/>
                </a:solidFill>
                <a:latin typeface="Arial"/>
                <a:cs typeface="Arial"/>
              </a:rPr>
              <a:t>CHROME</a:t>
            </a:r>
            <a:r>
              <a:rPr sz="700" b="1" spc="34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00" b="1" dirty="0">
                <a:solidFill>
                  <a:srgbClr val="465469"/>
                </a:solidFill>
                <a:latin typeface="Arial"/>
                <a:cs typeface="Arial"/>
              </a:rPr>
              <a:t>PARTS,</a:t>
            </a:r>
            <a:r>
              <a:rPr sz="700" b="1" spc="34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00" b="1" spc="-10" dirty="0">
                <a:solidFill>
                  <a:srgbClr val="465469"/>
                </a:solidFill>
                <a:latin typeface="Arial"/>
                <a:cs typeface="Arial"/>
              </a:rPr>
              <a:t>ALLOYS</a:t>
            </a:r>
            <a:endParaRPr sz="700">
              <a:latin typeface="Arial"/>
              <a:cs typeface="Arial"/>
            </a:endParaRPr>
          </a:p>
          <a:p>
            <a:pPr marL="12700" marR="5080" algn="just">
              <a:lnSpc>
                <a:spcPct val="116700"/>
              </a:lnSpc>
              <a:spcBef>
                <a:spcPts val="700"/>
              </a:spcBef>
            </a:pP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A</a:t>
            </a:r>
            <a:r>
              <a:rPr sz="8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rapid-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evaporation</a:t>
            </a:r>
            <a:r>
              <a:rPr sz="8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hydrophobic</a:t>
            </a:r>
            <a:r>
              <a:rPr sz="8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coating</a:t>
            </a:r>
            <a:r>
              <a:rPr sz="8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line.</a:t>
            </a:r>
            <a:r>
              <a:rPr sz="8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Lays</a:t>
            </a:r>
            <a:r>
              <a:rPr sz="8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down</a:t>
            </a:r>
            <a:r>
              <a:rPr sz="8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an</a:t>
            </a:r>
            <a:r>
              <a:rPr sz="850" spc="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un-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strippable</a:t>
            </a:r>
            <a:r>
              <a:rPr sz="850" spc="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cross-linked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layer that seals underlying clear coat pigments to generate a 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high-refractive,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deep </a:t>
            </a:r>
            <a:r>
              <a:rPr sz="850" spc="-20" dirty="0">
                <a:solidFill>
                  <a:srgbClr val="465469"/>
                </a:solidFill>
                <a:latin typeface="Arial MT"/>
                <a:cs typeface="Arial MT"/>
              </a:rPr>
              <a:t>wet-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look</a:t>
            </a:r>
            <a:r>
              <a:rPr sz="850" spc="-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reflection</a:t>
            </a:r>
            <a:r>
              <a:rPr sz="850" spc="-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index</a:t>
            </a:r>
            <a:r>
              <a:rPr sz="850" spc="-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while</a:t>
            </a:r>
            <a:r>
              <a:rPr sz="850" spc="-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prompting</a:t>
            </a:r>
            <a:r>
              <a:rPr sz="850" spc="-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profound</a:t>
            </a:r>
            <a:r>
              <a:rPr sz="850" spc="-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spc="-25" dirty="0">
                <a:solidFill>
                  <a:srgbClr val="465469"/>
                </a:solidFill>
                <a:latin typeface="Arial MT"/>
                <a:cs typeface="Arial MT"/>
              </a:rPr>
              <a:t>water-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beading</a:t>
            </a:r>
            <a:r>
              <a:rPr sz="850" spc="-3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performance.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647050" y="4467565"/>
            <a:ext cx="2492375" cy="169545"/>
          </a:xfrm>
          <a:custGeom>
            <a:avLst/>
            <a:gdLst/>
            <a:ahLst/>
            <a:cxnLst/>
            <a:rect l="l" t="t" r="r" b="b"/>
            <a:pathLst>
              <a:path w="2492375" h="169545">
                <a:moveTo>
                  <a:pt x="2472972" y="169349"/>
                </a:moveTo>
                <a:lnTo>
                  <a:pt x="19050" y="169349"/>
                </a:lnTo>
                <a:lnTo>
                  <a:pt x="11653" y="167846"/>
                </a:lnTo>
                <a:lnTo>
                  <a:pt x="5595" y="163754"/>
                </a:lnTo>
                <a:lnTo>
                  <a:pt x="1503" y="157696"/>
                </a:lnTo>
                <a:lnTo>
                  <a:pt x="0" y="150299"/>
                </a:lnTo>
                <a:lnTo>
                  <a:pt x="0" y="19050"/>
                </a:lnTo>
                <a:lnTo>
                  <a:pt x="1503" y="11653"/>
                </a:lnTo>
                <a:lnTo>
                  <a:pt x="5595" y="5595"/>
                </a:lnTo>
                <a:lnTo>
                  <a:pt x="11653" y="1503"/>
                </a:lnTo>
                <a:lnTo>
                  <a:pt x="19050" y="0"/>
                </a:lnTo>
                <a:lnTo>
                  <a:pt x="2472972" y="0"/>
                </a:lnTo>
                <a:lnTo>
                  <a:pt x="2480369" y="1503"/>
                </a:lnTo>
                <a:lnTo>
                  <a:pt x="2486426" y="5595"/>
                </a:lnTo>
                <a:lnTo>
                  <a:pt x="2490519" y="11653"/>
                </a:lnTo>
                <a:lnTo>
                  <a:pt x="2492022" y="19050"/>
                </a:lnTo>
                <a:lnTo>
                  <a:pt x="2492022" y="150299"/>
                </a:lnTo>
                <a:lnTo>
                  <a:pt x="2490519" y="157696"/>
                </a:lnTo>
                <a:lnTo>
                  <a:pt x="2486426" y="163754"/>
                </a:lnTo>
                <a:lnTo>
                  <a:pt x="2480369" y="167846"/>
                </a:lnTo>
                <a:lnTo>
                  <a:pt x="2472972" y="169349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634350" y="4208038"/>
            <a:ext cx="4208145" cy="9378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0F162A"/>
                </a:solidFill>
                <a:latin typeface="Arial"/>
                <a:cs typeface="Arial"/>
              </a:rPr>
              <a:t>14.</a:t>
            </a:r>
            <a:r>
              <a:rPr sz="1100" b="1" spc="-2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F162A"/>
                </a:solidFill>
                <a:latin typeface="Arial"/>
                <a:cs typeface="Arial"/>
              </a:rPr>
              <a:t>Fabric</a:t>
            </a:r>
            <a:r>
              <a:rPr sz="1100" b="1" spc="-2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F162A"/>
                </a:solidFill>
                <a:latin typeface="Arial"/>
                <a:cs typeface="Arial"/>
              </a:rPr>
              <a:t>&amp;</a:t>
            </a:r>
            <a:r>
              <a:rPr sz="1100" b="1" spc="-2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F162A"/>
                </a:solidFill>
                <a:latin typeface="Arial"/>
                <a:cs typeface="Arial"/>
              </a:rPr>
              <a:t>Interior</a:t>
            </a:r>
            <a:r>
              <a:rPr sz="1100" b="1" spc="-2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F162A"/>
                </a:solidFill>
                <a:latin typeface="Arial"/>
                <a:cs typeface="Arial"/>
              </a:rPr>
              <a:t>Surface</a:t>
            </a:r>
            <a:r>
              <a:rPr sz="1100" b="1" spc="-20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F162A"/>
                </a:solidFill>
                <a:latin typeface="Arial"/>
                <a:cs typeface="Arial"/>
              </a:rPr>
              <a:t>Cleanser</a:t>
            </a:r>
            <a:r>
              <a:rPr sz="1100" b="1" spc="-20" dirty="0">
                <a:solidFill>
                  <a:srgbClr val="0F162A"/>
                </a:solidFill>
                <a:latin typeface="Arial"/>
                <a:cs typeface="Arial"/>
              </a:rPr>
              <a:t> Spray</a:t>
            </a:r>
            <a:endParaRPr sz="1100">
              <a:latin typeface="Arial"/>
              <a:cs typeface="Arial"/>
            </a:endParaRPr>
          </a:p>
          <a:p>
            <a:pPr marL="84455">
              <a:lnSpc>
                <a:spcPct val="100000"/>
              </a:lnSpc>
              <a:spcBef>
                <a:spcPts val="750"/>
              </a:spcBef>
            </a:pPr>
            <a:r>
              <a:rPr sz="700" b="1" spc="10" dirty="0">
                <a:solidFill>
                  <a:srgbClr val="465469"/>
                </a:solidFill>
                <a:latin typeface="Arial"/>
                <a:cs typeface="Arial"/>
              </a:rPr>
              <a:t>WOVEN</a:t>
            </a:r>
            <a:r>
              <a:rPr sz="700" b="1" spc="26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00" b="1" spc="10" dirty="0">
                <a:solidFill>
                  <a:srgbClr val="465469"/>
                </a:solidFill>
                <a:latin typeface="Arial"/>
                <a:cs typeface="Arial"/>
              </a:rPr>
              <a:t>SEATING,</a:t>
            </a:r>
            <a:r>
              <a:rPr sz="700" b="1" spc="26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00" b="1" spc="10" dirty="0">
                <a:solidFill>
                  <a:srgbClr val="465469"/>
                </a:solidFill>
                <a:latin typeface="Arial"/>
                <a:cs typeface="Arial"/>
              </a:rPr>
              <a:t>ROOF</a:t>
            </a:r>
            <a:r>
              <a:rPr sz="700" b="1" spc="26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00" b="1" spc="10" dirty="0">
                <a:solidFill>
                  <a:srgbClr val="465469"/>
                </a:solidFill>
                <a:latin typeface="Arial"/>
                <a:cs typeface="Arial"/>
              </a:rPr>
              <a:t>LININGS,</a:t>
            </a:r>
            <a:r>
              <a:rPr sz="700" b="1" spc="26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00" b="1" spc="10" dirty="0">
                <a:solidFill>
                  <a:srgbClr val="465469"/>
                </a:solidFill>
                <a:latin typeface="Arial"/>
                <a:cs typeface="Arial"/>
              </a:rPr>
              <a:t>FABRIC</a:t>
            </a:r>
            <a:r>
              <a:rPr sz="700" b="1" spc="26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00" b="1" spc="-20" dirty="0">
                <a:solidFill>
                  <a:srgbClr val="465469"/>
                </a:solidFill>
                <a:latin typeface="Arial"/>
                <a:cs typeface="Arial"/>
              </a:rPr>
              <a:t>MATS</a:t>
            </a:r>
            <a:endParaRPr sz="700">
              <a:latin typeface="Arial"/>
              <a:cs typeface="Arial"/>
            </a:endParaRPr>
          </a:p>
          <a:p>
            <a:pPr marL="12700" marR="5080" algn="just">
              <a:lnSpc>
                <a:spcPct val="116700"/>
              </a:lnSpc>
              <a:spcBef>
                <a:spcPts val="700"/>
              </a:spcBef>
            </a:pP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A</a:t>
            </a:r>
            <a:r>
              <a:rPr sz="850" spc="-2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unique</a:t>
            </a:r>
            <a:r>
              <a:rPr sz="8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low-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moisture</a:t>
            </a:r>
            <a:r>
              <a:rPr sz="8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technical</a:t>
            </a:r>
            <a:r>
              <a:rPr sz="8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extraction</a:t>
            </a:r>
            <a:r>
              <a:rPr sz="8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cleanser.</a:t>
            </a:r>
            <a:r>
              <a:rPr sz="8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Designed</a:t>
            </a:r>
            <a:r>
              <a:rPr sz="8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to</a:t>
            </a:r>
            <a:r>
              <a:rPr sz="8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encapsulate</a:t>
            </a:r>
            <a:r>
              <a:rPr sz="850" spc="-1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biological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salt</a:t>
            </a:r>
            <a:r>
              <a:rPr sz="850" spc="1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stains,</a:t>
            </a:r>
            <a:r>
              <a:rPr sz="850" spc="18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trapped</a:t>
            </a:r>
            <a:r>
              <a:rPr sz="850" spc="1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grime</a:t>
            </a:r>
            <a:r>
              <a:rPr sz="850" spc="18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lines,</a:t>
            </a:r>
            <a:r>
              <a:rPr sz="850" spc="1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and</a:t>
            </a:r>
            <a:r>
              <a:rPr sz="850" spc="18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spill</a:t>
            </a:r>
            <a:r>
              <a:rPr sz="850" spc="18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tracks</a:t>
            </a:r>
            <a:r>
              <a:rPr sz="850" spc="1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directly</a:t>
            </a:r>
            <a:r>
              <a:rPr sz="850" spc="18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within</a:t>
            </a:r>
            <a:r>
              <a:rPr sz="850" spc="18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complex</a:t>
            </a:r>
            <a:r>
              <a:rPr sz="850" spc="18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automotive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upholstery</a:t>
            </a:r>
            <a:r>
              <a:rPr sz="850" spc="-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weaves</a:t>
            </a:r>
            <a:r>
              <a:rPr sz="850" spc="-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without</a:t>
            </a:r>
            <a:r>
              <a:rPr sz="850" spc="-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deep</a:t>
            </a:r>
            <a:r>
              <a:rPr sz="850" spc="-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pad</a:t>
            </a:r>
            <a:r>
              <a:rPr sz="850" spc="-2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wetting.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647050" y="6915565"/>
            <a:ext cx="2671445" cy="169545"/>
          </a:xfrm>
          <a:custGeom>
            <a:avLst/>
            <a:gdLst/>
            <a:ahLst/>
            <a:cxnLst/>
            <a:rect l="l" t="t" r="r" b="b"/>
            <a:pathLst>
              <a:path w="2671445" h="169545">
                <a:moveTo>
                  <a:pt x="2652356" y="169349"/>
                </a:moveTo>
                <a:lnTo>
                  <a:pt x="19050" y="169349"/>
                </a:lnTo>
                <a:lnTo>
                  <a:pt x="11653" y="167846"/>
                </a:lnTo>
                <a:lnTo>
                  <a:pt x="5595" y="163754"/>
                </a:lnTo>
                <a:lnTo>
                  <a:pt x="1503" y="157696"/>
                </a:lnTo>
                <a:lnTo>
                  <a:pt x="0" y="150299"/>
                </a:lnTo>
                <a:lnTo>
                  <a:pt x="0" y="19050"/>
                </a:lnTo>
                <a:lnTo>
                  <a:pt x="1503" y="11653"/>
                </a:lnTo>
                <a:lnTo>
                  <a:pt x="5595" y="5595"/>
                </a:lnTo>
                <a:lnTo>
                  <a:pt x="11653" y="1503"/>
                </a:lnTo>
                <a:lnTo>
                  <a:pt x="19050" y="0"/>
                </a:lnTo>
                <a:lnTo>
                  <a:pt x="2652356" y="0"/>
                </a:lnTo>
                <a:lnTo>
                  <a:pt x="2659753" y="1503"/>
                </a:lnTo>
                <a:lnTo>
                  <a:pt x="2665810" y="5595"/>
                </a:lnTo>
                <a:lnTo>
                  <a:pt x="2669903" y="11653"/>
                </a:lnTo>
                <a:lnTo>
                  <a:pt x="2671406" y="19050"/>
                </a:lnTo>
                <a:lnTo>
                  <a:pt x="2671406" y="150299"/>
                </a:lnTo>
                <a:lnTo>
                  <a:pt x="2669903" y="157696"/>
                </a:lnTo>
                <a:lnTo>
                  <a:pt x="2665810" y="163754"/>
                </a:lnTo>
                <a:lnTo>
                  <a:pt x="2659753" y="167846"/>
                </a:lnTo>
                <a:lnTo>
                  <a:pt x="2652356" y="169349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634350" y="6656037"/>
            <a:ext cx="4208780" cy="9378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0F162A"/>
                </a:solidFill>
                <a:latin typeface="Arial"/>
                <a:cs typeface="Arial"/>
              </a:rPr>
              <a:t>15. Ambient Air </a:t>
            </a:r>
            <a:r>
              <a:rPr sz="1100" b="1" spc="-10" dirty="0">
                <a:solidFill>
                  <a:srgbClr val="0F162A"/>
                </a:solidFill>
                <a:latin typeface="Arial"/>
                <a:cs typeface="Arial"/>
              </a:rPr>
              <a:t>Fragrance</a:t>
            </a:r>
            <a:r>
              <a:rPr sz="1100" b="1" dirty="0">
                <a:solidFill>
                  <a:srgbClr val="0F162A"/>
                </a:solidFill>
                <a:latin typeface="Arial"/>
                <a:cs typeface="Arial"/>
              </a:rPr>
              <a:t> Mist</a:t>
            </a:r>
            <a:r>
              <a:rPr sz="1100" b="1" spc="5" dirty="0">
                <a:solidFill>
                  <a:srgbClr val="0F162A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0F162A"/>
                </a:solidFill>
                <a:latin typeface="Arial"/>
                <a:cs typeface="Arial"/>
              </a:rPr>
              <a:t>Atomizer</a:t>
            </a:r>
            <a:endParaRPr sz="1100">
              <a:latin typeface="Arial"/>
              <a:cs typeface="Arial"/>
            </a:endParaRPr>
          </a:p>
          <a:p>
            <a:pPr marL="84455">
              <a:lnSpc>
                <a:spcPct val="100000"/>
              </a:lnSpc>
              <a:spcBef>
                <a:spcPts val="750"/>
              </a:spcBef>
            </a:pPr>
            <a:r>
              <a:rPr sz="700" b="1" spc="10" dirty="0">
                <a:solidFill>
                  <a:srgbClr val="465469"/>
                </a:solidFill>
                <a:latin typeface="Arial"/>
                <a:cs typeface="Arial"/>
              </a:rPr>
              <a:t>AUTOMOBILE</a:t>
            </a:r>
            <a:r>
              <a:rPr sz="700" b="1" spc="34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00" b="1" spc="10" dirty="0">
                <a:solidFill>
                  <a:srgbClr val="465469"/>
                </a:solidFill>
                <a:latin typeface="Arial"/>
                <a:cs typeface="Arial"/>
              </a:rPr>
              <a:t>CABINS,</a:t>
            </a:r>
            <a:r>
              <a:rPr sz="700" b="1" spc="34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00" b="1" spc="10" dirty="0">
                <a:solidFill>
                  <a:srgbClr val="465469"/>
                </a:solidFill>
                <a:latin typeface="Arial"/>
                <a:cs typeface="Arial"/>
              </a:rPr>
              <a:t>LOUNGES,</a:t>
            </a:r>
            <a:r>
              <a:rPr sz="700" b="1" spc="34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00" b="1" spc="10" dirty="0">
                <a:solidFill>
                  <a:srgbClr val="465469"/>
                </a:solidFill>
                <a:latin typeface="Arial"/>
                <a:cs typeface="Arial"/>
              </a:rPr>
              <a:t>MEETING</a:t>
            </a:r>
            <a:r>
              <a:rPr sz="700" b="1" spc="345" dirty="0">
                <a:solidFill>
                  <a:srgbClr val="465469"/>
                </a:solidFill>
                <a:latin typeface="Arial"/>
                <a:cs typeface="Arial"/>
              </a:rPr>
              <a:t> </a:t>
            </a:r>
            <a:r>
              <a:rPr sz="700" b="1" spc="-20" dirty="0">
                <a:solidFill>
                  <a:srgbClr val="465469"/>
                </a:solidFill>
                <a:latin typeface="Arial"/>
                <a:cs typeface="Arial"/>
              </a:rPr>
              <a:t>ROOMS</a:t>
            </a:r>
            <a:endParaRPr sz="700">
              <a:latin typeface="Arial"/>
              <a:cs typeface="Arial"/>
            </a:endParaRPr>
          </a:p>
          <a:p>
            <a:pPr marL="12700" marR="5080" algn="just">
              <a:lnSpc>
                <a:spcPct val="116700"/>
              </a:lnSpc>
              <a:spcBef>
                <a:spcPts val="700"/>
              </a:spcBef>
            </a:pP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A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clean,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spc="-25" dirty="0">
                <a:solidFill>
                  <a:srgbClr val="465469"/>
                </a:solidFill>
                <a:latin typeface="Arial MT"/>
                <a:cs typeface="Arial MT"/>
              </a:rPr>
              <a:t>water-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based,</a:t>
            </a:r>
            <a:r>
              <a:rPr sz="850" spc="-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non-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aerosol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environmental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conditioning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mist.</a:t>
            </a:r>
            <a:r>
              <a:rPr sz="850" spc="-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Rather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than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 heavily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masking</a:t>
            </a:r>
            <a:r>
              <a:rPr sz="850" spc="1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odors</a:t>
            </a:r>
            <a:r>
              <a:rPr sz="850" spc="1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through</a:t>
            </a:r>
            <a:r>
              <a:rPr sz="850" spc="1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synthetic</a:t>
            </a:r>
            <a:r>
              <a:rPr sz="850" spc="1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weight,</a:t>
            </a:r>
            <a:r>
              <a:rPr sz="850" spc="1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it</a:t>
            </a:r>
            <a:r>
              <a:rPr sz="850" spc="1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intercepts</a:t>
            </a:r>
            <a:r>
              <a:rPr sz="850" spc="1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volatile</a:t>
            </a:r>
            <a:r>
              <a:rPr sz="850" spc="1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organic</a:t>
            </a:r>
            <a:r>
              <a:rPr sz="850" spc="1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compounds</a:t>
            </a:r>
            <a:r>
              <a:rPr sz="850" spc="140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spc="-25" dirty="0">
                <a:solidFill>
                  <a:srgbClr val="465469"/>
                </a:solidFill>
                <a:latin typeface="Arial MT"/>
                <a:cs typeface="Arial MT"/>
              </a:rPr>
              <a:t>to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deliver</a:t>
            </a:r>
            <a:r>
              <a:rPr sz="850" spc="-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true</a:t>
            </a:r>
            <a:r>
              <a:rPr sz="850" spc="-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molecular</a:t>
            </a:r>
            <a:r>
              <a:rPr sz="850" spc="-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dirty="0">
                <a:solidFill>
                  <a:srgbClr val="465469"/>
                </a:solidFill>
                <a:latin typeface="Arial MT"/>
                <a:cs typeface="Arial MT"/>
              </a:rPr>
              <a:t>room</a:t>
            </a:r>
            <a:r>
              <a:rPr sz="850" spc="-35" dirty="0">
                <a:solidFill>
                  <a:srgbClr val="465469"/>
                </a:solidFill>
                <a:latin typeface="Arial MT"/>
                <a:cs typeface="Arial MT"/>
              </a:rPr>
              <a:t> </a:t>
            </a:r>
            <a:r>
              <a:rPr sz="850" spc="-10" dirty="0">
                <a:solidFill>
                  <a:srgbClr val="465469"/>
                </a:solidFill>
                <a:latin typeface="Arial MT"/>
                <a:cs typeface="Arial MT"/>
              </a:rPr>
              <a:t>neutralization.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19999" y="9935025"/>
            <a:ext cx="6120130" cy="9525"/>
          </a:xfrm>
          <a:custGeom>
            <a:avLst/>
            <a:gdLst/>
            <a:ahLst/>
            <a:cxnLst/>
            <a:rect l="l" t="t" r="r" b="b"/>
            <a:pathLst>
              <a:path w="6120130" h="9525">
                <a:moveTo>
                  <a:pt x="6120000" y="9525"/>
                </a:moveTo>
                <a:lnTo>
                  <a:pt x="0" y="9525"/>
                </a:lnTo>
                <a:lnTo>
                  <a:pt x="0" y="0"/>
                </a:lnTo>
                <a:lnTo>
                  <a:pt x="6120000" y="0"/>
                </a:lnTo>
                <a:lnTo>
                  <a:pt x="6120000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12"/>
          <p:cNvGrpSpPr/>
          <p:nvPr/>
        </p:nvGrpSpPr>
        <p:grpSpPr>
          <a:xfrm>
            <a:off x="729524" y="1976625"/>
            <a:ext cx="1368425" cy="1800225"/>
            <a:chOff x="729524" y="1976625"/>
            <a:chExt cx="1368425" cy="1800225"/>
          </a:xfrm>
        </p:grpSpPr>
        <p:sp>
          <p:nvSpPr>
            <p:cNvPr id="13" name="object 13"/>
            <p:cNvSpPr/>
            <p:nvPr/>
          </p:nvSpPr>
          <p:spPr>
            <a:xfrm>
              <a:off x="729524" y="1976625"/>
              <a:ext cx="1368425" cy="1800225"/>
            </a:xfrm>
            <a:custGeom>
              <a:avLst/>
              <a:gdLst/>
              <a:ahLst/>
              <a:cxnLst/>
              <a:rect l="l" t="t" r="r" b="b"/>
              <a:pathLst>
                <a:path w="1368425" h="1800225">
                  <a:moveTo>
                    <a:pt x="1291800" y="1800000"/>
                  </a:moveTo>
                  <a:lnTo>
                    <a:pt x="76200" y="1800000"/>
                  </a:lnTo>
                  <a:lnTo>
                    <a:pt x="46612" y="1793987"/>
                  </a:lnTo>
                  <a:lnTo>
                    <a:pt x="22383" y="1777616"/>
                  </a:lnTo>
                  <a:lnTo>
                    <a:pt x="6012" y="1753387"/>
                  </a:lnTo>
                  <a:lnTo>
                    <a:pt x="0" y="1723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291800" y="0"/>
                  </a:lnTo>
                  <a:lnTo>
                    <a:pt x="1321387" y="6012"/>
                  </a:lnTo>
                  <a:lnTo>
                    <a:pt x="1345616" y="22383"/>
                  </a:lnTo>
                  <a:lnTo>
                    <a:pt x="1361987" y="46612"/>
                  </a:lnTo>
                  <a:lnTo>
                    <a:pt x="1368000" y="76200"/>
                  </a:lnTo>
                  <a:lnTo>
                    <a:pt x="1368000" y="1723800"/>
                  </a:lnTo>
                  <a:lnTo>
                    <a:pt x="1361987" y="1753387"/>
                  </a:lnTo>
                  <a:lnTo>
                    <a:pt x="1345616" y="1777616"/>
                  </a:lnTo>
                  <a:lnTo>
                    <a:pt x="1321387" y="1793987"/>
                  </a:lnTo>
                  <a:lnTo>
                    <a:pt x="1291800" y="1800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29524" y="1976625"/>
              <a:ext cx="1368425" cy="1800225"/>
            </a:xfrm>
            <a:custGeom>
              <a:avLst/>
              <a:gdLst/>
              <a:ahLst/>
              <a:cxnLst/>
              <a:rect l="l" t="t" r="r" b="b"/>
              <a:pathLst>
                <a:path w="1368425" h="1800225">
                  <a:moveTo>
                    <a:pt x="1291800" y="1800000"/>
                  </a:moveTo>
                  <a:lnTo>
                    <a:pt x="76200" y="1800000"/>
                  </a:lnTo>
                  <a:lnTo>
                    <a:pt x="46612" y="1793987"/>
                  </a:lnTo>
                  <a:lnTo>
                    <a:pt x="22383" y="1777616"/>
                  </a:lnTo>
                  <a:lnTo>
                    <a:pt x="6012" y="1753387"/>
                  </a:lnTo>
                  <a:lnTo>
                    <a:pt x="0" y="1723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291800" y="0"/>
                  </a:lnTo>
                  <a:lnTo>
                    <a:pt x="1321387" y="6012"/>
                  </a:lnTo>
                  <a:lnTo>
                    <a:pt x="1326585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1723800"/>
                  </a:lnTo>
                  <a:lnTo>
                    <a:pt x="14786" y="1749688"/>
                  </a:lnTo>
                  <a:lnTo>
                    <a:pt x="29110" y="1770889"/>
                  </a:lnTo>
                  <a:lnTo>
                    <a:pt x="50311" y="1785213"/>
                  </a:lnTo>
                  <a:lnTo>
                    <a:pt x="76200" y="1790475"/>
                  </a:lnTo>
                  <a:lnTo>
                    <a:pt x="1326585" y="1790475"/>
                  </a:lnTo>
                  <a:lnTo>
                    <a:pt x="1321387" y="1793987"/>
                  </a:lnTo>
                  <a:lnTo>
                    <a:pt x="1291800" y="1800000"/>
                  </a:lnTo>
                  <a:close/>
                </a:path>
                <a:path w="1368425" h="1800225">
                  <a:moveTo>
                    <a:pt x="1326585" y="1790475"/>
                  </a:moveTo>
                  <a:lnTo>
                    <a:pt x="1291800" y="1790475"/>
                  </a:lnTo>
                  <a:lnTo>
                    <a:pt x="1317688" y="1785213"/>
                  </a:lnTo>
                  <a:lnTo>
                    <a:pt x="1338889" y="1770889"/>
                  </a:lnTo>
                  <a:lnTo>
                    <a:pt x="1353213" y="1749688"/>
                  </a:lnTo>
                  <a:lnTo>
                    <a:pt x="1358475" y="1723800"/>
                  </a:lnTo>
                  <a:lnTo>
                    <a:pt x="1358475" y="76200"/>
                  </a:lnTo>
                  <a:lnTo>
                    <a:pt x="1353213" y="50311"/>
                  </a:lnTo>
                  <a:lnTo>
                    <a:pt x="1338889" y="29110"/>
                  </a:lnTo>
                  <a:lnTo>
                    <a:pt x="1317688" y="14786"/>
                  </a:lnTo>
                  <a:lnTo>
                    <a:pt x="1291800" y="9525"/>
                  </a:lnTo>
                  <a:lnTo>
                    <a:pt x="1326585" y="9525"/>
                  </a:lnTo>
                  <a:lnTo>
                    <a:pt x="1345616" y="22383"/>
                  </a:lnTo>
                  <a:lnTo>
                    <a:pt x="1361987" y="46612"/>
                  </a:lnTo>
                  <a:lnTo>
                    <a:pt x="1368000" y="76200"/>
                  </a:lnTo>
                  <a:lnTo>
                    <a:pt x="1368000" y="1723800"/>
                  </a:lnTo>
                  <a:lnTo>
                    <a:pt x="1361987" y="1753387"/>
                  </a:lnTo>
                  <a:lnTo>
                    <a:pt x="1345616" y="1777616"/>
                  </a:lnTo>
                  <a:lnTo>
                    <a:pt x="1326585" y="1790475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511998" y="2130154"/>
              <a:ext cx="360045" cy="216535"/>
            </a:xfrm>
            <a:custGeom>
              <a:avLst/>
              <a:gdLst/>
              <a:ahLst/>
              <a:cxnLst/>
              <a:rect l="l" t="t" r="r" b="b"/>
              <a:pathLst>
                <a:path w="360044" h="216535">
                  <a:moveTo>
                    <a:pt x="359994" y="0"/>
                  </a:moveTo>
                  <a:lnTo>
                    <a:pt x="0" y="0"/>
                  </a:lnTo>
                  <a:lnTo>
                    <a:pt x="0" y="216001"/>
                  </a:lnTo>
                  <a:lnTo>
                    <a:pt x="19050" y="216001"/>
                  </a:lnTo>
                  <a:lnTo>
                    <a:pt x="19050" y="19050"/>
                  </a:lnTo>
                  <a:lnTo>
                    <a:pt x="340944" y="19050"/>
                  </a:lnTo>
                  <a:lnTo>
                    <a:pt x="340944" y="216001"/>
                  </a:lnTo>
                  <a:lnTo>
                    <a:pt x="359994" y="216001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39049" y="2255100"/>
              <a:ext cx="1349375" cy="1512570"/>
            </a:xfrm>
            <a:custGeom>
              <a:avLst/>
              <a:gdLst/>
              <a:ahLst/>
              <a:cxnLst/>
              <a:rect l="l" t="t" r="r" b="b"/>
              <a:pathLst>
                <a:path w="1349375" h="1512570">
                  <a:moveTo>
                    <a:pt x="1272750" y="1512000"/>
                  </a:moveTo>
                  <a:lnTo>
                    <a:pt x="76200" y="1512000"/>
                  </a:lnTo>
                  <a:lnTo>
                    <a:pt x="46612" y="1505987"/>
                  </a:lnTo>
                  <a:lnTo>
                    <a:pt x="22383" y="1489616"/>
                  </a:lnTo>
                  <a:lnTo>
                    <a:pt x="6012" y="1465387"/>
                  </a:lnTo>
                  <a:lnTo>
                    <a:pt x="0" y="1435800"/>
                  </a:lnTo>
                  <a:lnTo>
                    <a:pt x="0" y="432000"/>
                  </a:lnTo>
                  <a:lnTo>
                    <a:pt x="2547" y="385100"/>
                  </a:lnTo>
                  <a:lnTo>
                    <a:pt x="10009" y="339622"/>
                  </a:lnTo>
                  <a:lnTo>
                    <a:pt x="22118" y="295833"/>
                  </a:lnTo>
                  <a:lnTo>
                    <a:pt x="38604" y="254003"/>
                  </a:lnTo>
                  <a:lnTo>
                    <a:pt x="59200" y="214400"/>
                  </a:lnTo>
                  <a:lnTo>
                    <a:pt x="83635" y="177292"/>
                  </a:lnTo>
                  <a:lnTo>
                    <a:pt x="111641" y="142950"/>
                  </a:lnTo>
                  <a:lnTo>
                    <a:pt x="142950" y="111641"/>
                  </a:lnTo>
                  <a:lnTo>
                    <a:pt x="177292" y="83635"/>
                  </a:lnTo>
                  <a:lnTo>
                    <a:pt x="214400" y="59199"/>
                  </a:lnTo>
                  <a:lnTo>
                    <a:pt x="254003" y="38604"/>
                  </a:lnTo>
                  <a:lnTo>
                    <a:pt x="295833" y="22118"/>
                  </a:lnTo>
                  <a:lnTo>
                    <a:pt x="339622" y="10009"/>
                  </a:lnTo>
                  <a:lnTo>
                    <a:pt x="385100" y="2547"/>
                  </a:lnTo>
                  <a:lnTo>
                    <a:pt x="432000" y="0"/>
                  </a:lnTo>
                  <a:lnTo>
                    <a:pt x="1310850" y="0"/>
                  </a:lnTo>
                  <a:lnTo>
                    <a:pt x="1325643" y="3006"/>
                  </a:lnTo>
                  <a:lnTo>
                    <a:pt x="1337758" y="11191"/>
                  </a:lnTo>
                  <a:lnTo>
                    <a:pt x="1345943" y="23306"/>
                  </a:lnTo>
                  <a:lnTo>
                    <a:pt x="1348950" y="38100"/>
                  </a:lnTo>
                  <a:lnTo>
                    <a:pt x="1348950" y="1435800"/>
                  </a:lnTo>
                  <a:lnTo>
                    <a:pt x="1342937" y="1465387"/>
                  </a:lnTo>
                  <a:lnTo>
                    <a:pt x="1326566" y="1489616"/>
                  </a:lnTo>
                  <a:lnTo>
                    <a:pt x="1302337" y="1505987"/>
                  </a:lnTo>
                  <a:lnTo>
                    <a:pt x="1272750" y="1512000"/>
                  </a:lnTo>
                  <a:close/>
                </a:path>
              </a:pathLst>
            </a:custGeom>
            <a:solidFill>
              <a:srgbClr val="EFF6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66346" y="2255100"/>
              <a:ext cx="1210945" cy="134620"/>
            </a:xfrm>
            <a:custGeom>
              <a:avLst/>
              <a:gdLst/>
              <a:ahLst/>
              <a:cxnLst/>
              <a:rect l="l" t="t" r="r" b="b"/>
              <a:pathLst>
                <a:path w="1210945" h="134619">
                  <a:moveTo>
                    <a:pt x="6847" y="134143"/>
                  </a:moveTo>
                  <a:lnTo>
                    <a:pt x="50090" y="83573"/>
                  </a:lnTo>
                  <a:lnTo>
                    <a:pt x="87104" y="59200"/>
                  </a:lnTo>
                  <a:lnTo>
                    <a:pt x="126707" y="38604"/>
                  </a:lnTo>
                  <a:lnTo>
                    <a:pt x="168537" y="22118"/>
                  </a:lnTo>
                  <a:lnTo>
                    <a:pt x="212326" y="10009"/>
                  </a:lnTo>
                  <a:lnTo>
                    <a:pt x="257804" y="2547"/>
                  </a:lnTo>
                  <a:lnTo>
                    <a:pt x="304704" y="0"/>
                  </a:lnTo>
                  <a:lnTo>
                    <a:pt x="1183554" y="0"/>
                  </a:lnTo>
                  <a:lnTo>
                    <a:pt x="1198347" y="3006"/>
                  </a:lnTo>
                  <a:lnTo>
                    <a:pt x="1210462" y="11191"/>
                  </a:lnTo>
                  <a:lnTo>
                    <a:pt x="1202604" y="19050"/>
                  </a:lnTo>
                  <a:lnTo>
                    <a:pt x="304704" y="19050"/>
                  </a:lnTo>
                  <a:lnTo>
                    <a:pt x="254506" y="21841"/>
                  </a:lnTo>
                  <a:lnTo>
                    <a:pt x="205961" y="30005"/>
                  </a:lnTo>
                  <a:lnTo>
                    <a:pt x="159399" y="43226"/>
                  </a:lnTo>
                  <a:lnTo>
                    <a:pt x="115152" y="61187"/>
                  </a:lnTo>
                  <a:lnTo>
                    <a:pt x="73550" y="83573"/>
                  </a:lnTo>
                  <a:lnTo>
                    <a:pt x="34924" y="110067"/>
                  </a:lnTo>
                  <a:lnTo>
                    <a:pt x="6847" y="134143"/>
                  </a:lnTo>
                  <a:close/>
                </a:path>
                <a:path w="1210945" h="134619">
                  <a:moveTo>
                    <a:pt x="1200405" y="21248"/>
                  </a:moveTo>
                  <a:lnTo>
                    <a:pt x="1198347" y="20553"/>
                  </a:lnTo>
                  <a:lnTo>
                    <a:pt x="1183554" y="19050"/>
                  </a:lnTo>
                  <a:lnTo>
                    <a:pt x="1202604" y="19050"/>
                  </a:lnTo>
                  <a:lnTo>
                    <a:pt x="1200405" y="21248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39049" y="2722035"/>
              <a:ext cx="1349375" cy="1045210"/>
            </a:xfrm>
            <a:custGeom>
              <a:avLst/>
              <a:gdLst/>
              <a:ahLst/>
              <a:cxnLst/>
              <a:rect l="l" t="t" r="r" b="b"/>
              <a:pathLst>
                <a:path w="1349375" h="1045210">
                  <a:moveTo>
                    <a:pt x="1272750" y="1045065"/>
                  </a:moveTo>
                  <a:lnTo>
                    <a:pt x="76200" y="1045065"/>
                  </a:lnTo>
                  <a:lnTo>
                    <a:pt x="46612" y="1039052"/>
                  </a:lnTo>
                  <a:lnTo>
                    <a:pt x="22383" y="1022681"/>
                  </a:lnTo>
                  <a:lnTo>
                    <a:pt x="6012" y="998452"/>
                  </a:lnTo>
                  <a:lnTo>
                    <a:pt x="0" y="968865"/>
                  </a:lnTo>
                  <a:lnTo>
                    <a:pt x="0" y="0"/>
                  </a:lnTo>
                  <a:lnTo>
                    <a:pt x="1348950" y="0"/>
                  </a:lnTo>
                  <a:lnTo>
                    <a:pt x="1348950" y="968865"/>
                  </a:lnTo>
                  <a:lnTo>
                    <a:pt x="1342937" y="998452"/>
                  </a:lnTo>
                  <a:lnTo>
                    <a:pt x="1326566" y="1022681"/>
                  </a:lnTo>
                  <a:lnTo>
                    <a:pt x="1302337" y="1039052"/>
                  </a:lnTo>
                  <a:lnTo>
                    <a:pt x="1272750" y="1045065"/>
                  </a:lnTo>
                  <a:close/>
                </a:path>
              </a:pathLst>
            </a:custGeom>
            <a:solidFill>
              <a:srgbClr val="3B82F6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19050" y="2346150"/>
              <a:ext cx="360045" cy="504190"/>
            </a:xfrm>
            <a:custGeom>
              <a:avLst/>
              <a:gdLst/>
              <a:ahLst/>
              <a:cxnLst/>
              <a:rect l="l" t="t" r="r" b="b"/>
              <a:pathLst>
                <a:path w="360044" h="504189">
                  <a:moveTo>
                    <a:pt x="321900" y="504000"/>
                  </a:moveTo>
                  <a:lnTo>
                    <a:pt x="180000" y="504000"/>
                  </a:lnTo>
                  <a:lnTo>
                    <a:pt x="138857" y="497314"/>
                  </a:lnTo>
                  <a:lnTo>
                    <a:pt x="101020" y="478285"/>
                  </a:lnTo>
                  <a:lnTo>
                    <a:pt x="67591" y="448457"/>
                  </a:lnTo>
                  <a:lnTo>
                    <a:pt x="39673" y="409371"/>
                  </a:lnTo>
                  <a:lnTo>
                    <a:pt x="18367" y="362571"/>
                  </a:lnTo>
                  <a:lnTo>
                    <a:pt x="4775" y="309600"/>
                  </a:lnTo>
                  <a:lnTo>
                    <a:pt x="0" y="252000"/>
                  </a:lnTo>
                  <a:lnTo>
                    <a:pt x="4775" y="194400"/>
                  </a:lnTo>
                  <a:lnTo>
                    <a:pt x="18367" y="141428"/>
                  </a:lnTo>
                  <a:lnTo>
                    <a:pt x="39673" y="94628"/>
                  </a:lnTo>
                  <a:lnTo>
                    <a:pt x="67591" y="55542"/>
                  </a:lnTo>
                  <a:lnTo>
                    <a:pt x="101020" y="25714"/>
                  </a:lnTo>
                  <a:lnTo>
                    <a:pt x="138857" y="6685"/>
                  </a:lnTo>
                  <a:lnTo>
                    <a:pt x="180000" y="0"/>
                  </a:lnTo>
                  <a:lnTo>
                    <a:pt x="321900" y="0"/>
                  </a:lnTo>
                  <a:lnTo>
                    <a:pt x="336693" y="3006"/>
                  </a:lnTo>
                  <a:lnTo>
                    <a:pt x="348808" y="11191"/>
                  </a:lnTo>
                  <a:lnTo>
                    <a:pt x="356993" y="23306"/>
                  </a:lnTo>
                  <a:lnTo>
                    <a:pt x="360000" y="38100"/>
                  </a:lnTo>
                  <a:lnTo>
                    <a:pt x="360000" y="465900"/>
                  </a:lnTo>
                  <a:lnTo>
                    <a:pt x="356993" y="480693"/>
                  </a:lnTo>
                  <a:lnTo>
                    <a:pt x="348808" y="492808"/>
                  </a:lnTo>
                  <a:lnTo>
                    <a:pt x="336693" y="500993"/>
                  </a:lnTo>
                  <a:lnTo>
                    <a:pt x="321900" y="50400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19050" y="2346150"/>
              <a:ext cx="360045" cy="504190"/>
            </a:xfrm>
            <a:custGeom>
              <a:avLst/>
              <a:gdLst/>
              <a:ahLst/>
              <a:cxnLst/>
              <a:rect l="l" t="t" r="r" b="b"/>
              <a:pathLst>
                <a:path w="360044" h="504189">
                  <a:moveTo>
                    <a:pt x="321900" y="504000"/>
                  </a:moveTo>
                  <a:lnTo>
                    <a:pt x="180000" y="504000"/>
                  </a:lnTo>
                  <a:lnTo>
                    <a:pt x="138857" y="497314"/>
                  </a:lnTo>
                  <a:lnTo>
                    <a:pt x="101020" y="478285"/>
                  </a:lnTo>
                  <a:lnTo>
                    <a:pt x="67591" y="448457"/>
                  </a:lnTo>
                  <a:lnTo>
                    <a:pt x="39673" y="409371"/>
                  </a:lnTo>
                  <a:lnTo>
                    <a:pt x="18367" y="362571"/>
                  </a:lnTo>
                  <a:lnTo>
                    <a:pt x="4775" y="309600"/>
                  </a:lnTo>
                  <a:lnTo>
                    <a:pt x="0" y="252000"/>
                  </a:lnTo>
                  <a:lnTo>
                    <a:pt x="4775" y="194400"/>
                  </a:lnTo>
                  <a:lnTo>
                    <a:pt x="18367" y="141428"/>
                  </a:lnTo>
                  <a:lnTo>
                    <a:pt x="39673" y="94628"/>
                  </a:lnTo>
                  <a:lnTo>
                    <a:pt x="67591" y="55542"/>
                  </a:lnTo>
                  <a:lnTo>
                    <a:pt x="101020" y="25714"/>
                  </a:lnTo>
                  <a:lnTo>
                    <a:pt x="138857" y="6685"/>
                  </a:lnTo>
                  <a:lnTo>
                    <a:pt x="180000" y="0"/>
                  </a:lnTo>
                  <a:lnTo>
                    <a:pt x="321900" y="0"/>
                  </a:lnTo>
                  <a:lnTo>
                    <a:pt x="336693" y="3006"/>
                  </a:lnTo>
                  <a:lnTo>
                    <a:pt x="348808" y="11191"/>
                  </a:lnTo>
                  <a:lnTo>
                    <a:pt x="354117" y="19050"/>
                  </a:lnTo>
                  <a:lnTo>
                    <a:pt x="180000" y="19050"/>
                  </a:lnTo>
                  <a:lnTo>
                    <a:pt x="143211" y="25230"/>
                  </a:lnTo>
                  <a:lnTo>
                    <a:pt x="109379" y="42820"/>
                  </a:lnTo>
                  <a:lnTo>
                    <a:pt x="79488" y="70394"/>
                  </a:lnTo>
                  <a:lnTo>
                    <a:pt x="54524" y="106525"/>
                  </a:lnTo>
                  <a:lnTo>
                    <a:pt x="35473" y="149787"/>
                  </a:lnTo>
                  <a:lnTo>
                    <a:pt x="23320" y="198754"/>
                  </a:lnTo>
                  <a:lnTo>
                    <a:pt x="19050" y="252000"/>
                  </a:lnTo>
                  <a:lnTo>
                    <a:pt x="23320" y="305245"/>
                  </a:lnTo>
                  <a:lnTo>
                    <a:pt x="35473" y="354212"/>
                  </a:lnTo>
                  <a:lnTo>
                    <a:pt x="54524" y="397474"/>
                  </a:lnTo>
                  <a:lnTo>
                    <a:pt x="79488" y="433605"/>
                  </a:lnTo>
                  <a:lnTo>
                    <a:pt x="109379" y="461179"/>
                  </a:lnTo>
                  <a:lnTo>
                    <a:pt x="143211" y="478769"/>
                  </a:lnTo>
                  <a:lnTo>
                    <a:pt x="180000" y="484950"/>
                  </a:lnTo>
                  <a:lnTo>
                    <a:pt x="354117" y="484950"/>
                  </a:lnTo>
                  <a:lnTo>
                    <a:pt x="348808" y="492808"/>
                  </a:lnTo>
                  <a:lnTo>
                    <a:pt x="336693" y="500993"/>
                  </a:lnTo>
                  <a:lnTo>
                    <a:pt x="321900" y="504000"/>
                  </a:lnTo>
                  <a:close/>
                </a:path>
                <a:path w="360044" h="504189">
                  <a:moveTo>
                    <a:pt x="354117" y="484950"/>
                  </a:moveTo>
                  <a:lnTo>
                    <a:pt x="321900" y="484950"/>
                  </a:lnTo>
                  <a:lnTo>
                    <a:pt x="329296" y="483446"/>
                  </a:lnTo>
                  <a:lnTo>
                    <a:pt x="335354" y="479354"/>
                  </a:lnTo>
                  <a:lnTo>
                    <a:pt x="339446" y="473296"/>
                  </a:lnTo>
                  <a:lnTo>
                    <a:pt x="340950" y="465900"/>
                  </a:lnTo>
                  <a:lnTo>
                    <a:pt x="340950" y="38100"/>
                  </a:lnTo>
                  <a:lnTo>
                    <a:pt x="339446" y="30703"/>
                  </a:lnTo>
                  <a:lnTo>
                    <a:pt x="335354" y="24645"/>
                  </a:lnTo>
                  <a:lnTo>
                    <a:pt x="329296" y="20553"/>
                  </a:lnTo>
                  <a:lnTo>
                    <a:pt x="321900" y="19050"/>
                  </a:lnTo>
                  <a:lnTo>
                    <a:pt x="354117" y="19050"/>
                  </a:lnTo>
                  <a:lnTo>
                    <a:pt x="356993" y="23306"/>
                  </a:lnTo>
                  <a:lnTo>
                    <a:pt x="360000" y="38100"/>
                  </a:lnTo>
                  <a:lnTo>
                    <a:pt x="360000" y="465900"/>
                  </a:lnTo>
                  <a:lnTo>
                    <a:pt x="356993" y="480693"/>
                  </a:lnTo>
                  <a:lnTo>
                    <a:pt x="354117" y="48495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404000" y="1986150"/>
              <a:ext cx="432434" cy="144145"/>
            </a:xfrm>
            <a:custGeom>
              <a:avLst/>
              <a:gdLst/>
              <a:ahLst/>
              <a:cxnLst/>
              <a:rect l="l" t="t" r="r" b="b"/>
              <a:pathLst>
                <a:path w="432435" h="144144">
                  <a:moveTo>
                    <a:pt x="427713" y="144000"/>
                  </a:moveTo>
                  <a:lnTo>
                    <a:pt x="4286" y="144000"/>
                  </a:lnTo>
                  <a:lnTo>
                    <a:pt x="0" y="139713"/>
                  </a:lnTo>
                  <a:lnTo>
                    <a:pt x="0" y="4286"/>
                  </a:lnTo>
                  <a:lnTo>
                    <a:pt x="4286" y="0"/>
                  </a:lnTo>
                  <a:lnTo>
                    <a:pt x="427713" y="0"/>
                  </a:lnTo>
                  <a:lnTo>
                    <a:pt x="432000" y="4286"/>
                  </a:lnTo>
                  <a:lnTo>
                    <a:pt x="432000" y="139713"/>
                  </a:lnTo>
                  <a:lnTo>
                    <a:pt x="427713" y="144000"/>
                  </a:lnTo>
                  <a:close/>
                </a:path>
              </a:pathLst>
            </a:custGeom>
            <a:solidFill>
              <a:srgbClr val="334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223999" y="2471100"/>
              <a:ext cx="720090" cy="1152525"/>
            </a:xfrm>
            <a:custGeom>
              <a:avLst/>
              <a:gdLst/>
              <a:ahLst/>
              <a:cxnLst/>
              <a:rect l="l" t="t" r="r" b="b"/>
              <a:pathLst>
                <a:path w="720089" h="1152525">
                  <a:moveTo>
                    <a:pt x="691425" y="1152000"/>
                  </a:moveTo>
                  <a:lnTo>
                    <a:pt x="28575" y="1152000"/>
                  </a:lnTo>
                  <a:lnTo>
                    <a:pt x="17479" y="1149745"/>
                  </a:lnTo>
                  <a:lnTo>
                    <a:pt x="8393" y="1143606"/>
                  </a:lnTo>
                  <a:lnTo>
                    <a:pt x="2254" y="1134520"/>
                  </a:lnTo>
                  <a:lnTo>
                    <a:pt x="0" y="1123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691425" y="0"/>
                  </a:lnTo>
                  <a:lnTo>
                    <a:pt x="702520" y="2254"/>
                  </a:lnTo>
                  <a:lnTo>
                    <a:pt x="711606" y="8393"/>
                  </a:lnTo>
                  <a:lnTo>
                    <a:pt x="717745" y="17479"/>
                  </a:lnTo>
                  <a:lnTo>
                    <a:pt x="720000" y="28575"/>
                  </a:lnTo>
                  <a:lnTo>
                    <a:pt x="720000" y="1123425"/>
                  </a:lnTo>
                  <a:lnTo>
                    <a:pt x="717745" y="1134520"/>
                  </a:lnTo>
                  <a:lnTo>
                    <a:pt x="711606" y="1143606"/>
                  </a:lnTo>
                  <a:lnTo>
                    <a:pt x="702520" y="1149745"/>
                  </a:lnTo>
                  <a:lnTo>
                    <a:pt x="691425" y="1152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223999" y="2471100"/>
              <a:ext cx="28575" cy="1152525"/>
            </a:xfrm>
            <a:custGeom>
              <a:avLst/>
              <a:gdLst/>
              <a:ahLst/>
              <a:cxnLst/>
              <a:rect l="l" t="t" r="r" b="b"/>
              <a:pathLst>
                <a:path w="28575" h="1152525">
                  <a:moveTo>
                    <a:pt x="28575" y="1152000"/>
                  </a:moveTo>
                  <a:lnTo>
                    <a:pt x="17479" y="1149745"/>
                  </a:lnTo>
                  <a:lnTo>
                    <a:pt x="8393" y="1143606"/>
                  </a:lnTo>
                  <a:lnTo>
                    <a:pt x="2254" y="1134520"/>
                  </a:lnTo>
                  <a:lnTo>
                    <a:pt x="0" y="1123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28575" y="1152000"/>
                  </a:lnTo>
                  <a:close/>
                </a:path>
              </a:pathLst>
            </a:custGeom>
            <a:solidFill>
              <a:srgbClr val="3B82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/>
          <p:cNvGrpSpPr/>
          <p:nvPr/>
        </p:nvGrpSpPr>
        <p:grpSpPr>
          <a:xfrm>
            <a:off x="729524" y="4424625"/>
            <a:ext cx="1368425" cy="1800225"/>
            <a:chOff x="729524" y="4424625"/>
            <a:chExt cx="1368425" cy="1800225"/>
          </a:xfrm>
        </p:grpSpPr>
        <p:sp>
          <p:nvSpPr>
            <p:cNvPr id="25" name="object 25"/>
            <p:cNvSpPr/>
            <p:nvPr/>
          </p:nvSpPr>
          <p:spPr>
            <a:xfrm>
              <a:off x="729524" y="4424625"/>
              <a:ext cx="1368425" cy="1800225"/>
            </a:xfrm>
            <a:custGeom>
              <a:avLst/>
              <a:gdLst/>
              <a:ahLst/>
              <a:cxnLst/>
              <a:rect l="l" t="t" r="r" b="b"/>
              <a:pathLst>
                <a:path w="1368425" h="1800225">
                  <a:moveTo>
                    <a:pt x="1291800" y="1800000"/>
                  </a:moveTo>
                  <a:lnTo>
                    <a:pt x="76200" y="1800000"/>
                  </a:lnTo>
                  <a:lnTo>
                    <a:pt x="46612" y="1793987"/>
                  </a:lnTo>
                  <a:lnTo>
                    <a:pt x="22383" y="1777616"/>
                  </a:lnTo>
                  <a:lnTo>
                    <a:pt x="6012" y="1753387"/>
                  </a:lnTo>
                  <a:lnTo>
                    <a:pt x="0" y="1723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291800" y="0"/>
                  </a:lnTo>
                  <a:lnTo>
                    <a:pt x="1321387" y="6012"/>
                  </a:lnTo>
                  <a:lnTo>
                    <a:pt x="1345616" y="22383"/>
                  </a:lnTo>
                  <a:lnTo>
                    <a:pt x="1361987" y="46612"/>
                  </a:lnTo>
                  <a:lnTo>
                    <a:pt x="1368000" y="76200"/>
                  </a:lnTo>
                  <a:lnTo>
                    <a:pt x="1368000" y="1723800"/>
                  </a:lnTo>
                  <a:lnTo>
                    <a:pt x="1361987" y="1753387"/>
                  </a:lnTo>
                  <a:lnTo>
                    <a:pt x="1345616" y="1777616"/>
                  </a:lnTo>
                  <a:lnTo>
                    <a:pt x="1321387" y="1793987"/>
                  </a:lnTo>
                  <a:lnTo>
                    <a:pt x="1291800" y="1800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29524" y="4424625"/>
              <a:ext cx="1368425" cy="1800225"/>
            </a:xfrm>
            <a:custGeom>
              <a:avLst/>
              <a:gdLst/>
              <a:ahLst/>
              <a:cxnLst/>
              <a:rect l="l" t="t" r="r" b="b"/>
              <a:pathLst>
                <a:path w="1368425" h="1800225">
                  <a:moveTo>
                    <a:pt x="1291800" y="1800000"/>
                  </a:moveTo>
                  <a:lnTo>
                    <a:pt x="76200" y="1800000"/>
                  </a:lnTo>
                  <a:lnTo>
                    <a:pt x="46612" y="1793987"/>
                  </a:lnTo>
                  <a:lnTo>
                    <a:pt x="22383" y="1777616"/>
                  </a:lnTo>
                  <a:lnTo>
                    <a:pt x="6012" y="1753387"/>
                  </a:lnTo>
                  <a:lnTo>
                    <a:pt x="0" y="1723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291800" y="0"/>
                  </a:lnTo>
                  <a:lnTo>
                    <a:pt x="1321387" y="6012"/>
                  </a:lnTo>
                  <a:lnTo>
                    <a:pt x="1326585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1723800"/>
                  </a:lnTo>
                  <a:lnTo>
                    <a:pt x="14786" y="1749688"/>
                  </a:lnTo>
                  <a:lnTo>
                    <a:pt x="29110" y="1770889"/>
                  </a:lnTo>
                  <a:lnTo>
                    <a:pt x="50311" y="1785213"/>
                  </a:lnTo>
                  <a:lnTo>
                    <a:pt x="76200" y="1790475"/>
                  </a:lnTo>
                  <a:lnTo>
                    <a:pt x="1326585" y="1790475"/>
                  </a:lnTo>
                  <a:lnTo>
                    <a:pt x="1321387" y="1793987"/>
                  </a:lnTo>
                  <a:lnTo>
                    <a:pt x="1291800" y="1800000"/>
                  </a:lnTo>
                  <a:close/>
                </a:path>
                <a:path w="1368425" h="1800225">
                  <a:moveTo>
                    <a:pt x="1326585" y="1790475"/>
                  </a:moveTo>
                  <a:lnTo>
                    <a:pt x="1291800" y="1790475"/>
                  </a:lnTo>
                  <a:lnTo>
                    <a:pt x="1317688" y="1785213"/>
                  </a:lnTo>
                  <a:lnTo>
                    <a:pt x="1338889" y="1770889"/>
                  </a:lnTo>
                  <a:lnTo>
                    <a:pt x="1353213" y="1749688"/>
                  </a:lnTo>
                  <a:lnTo>
                    <a:pt x="1358475" y="1723800"/>
                  </a:lnTo>
                  <a:lnTo>
                    <a:pt x="1358475" y="76200"/>
                  </a:lnTo>
                  <a:lnTo>
                    <a:pt x="1353213" y="50311"/>
                  </a:lnTo>
                  <a:lnTo>
                    <a:pt x="1338889" y="29110"/>
                  </a:lnTo>
                  <a:lnTo>
                    <a:pt x="1317688" y="14786"/>
                  </a:lnTo>
                  <a:lnTo>
                    <a:pt x="1291800" y="9525"/>
                  </a:lnTo>
                  <a:lnTo>
                    <a:pt x="1326585" y="9525"/>
                  </a:lnTo>
                  <a:lnTo>
                    <a:pt x="1345616" y="22383"/>
                  </a:lnTo>
                  <a:lnTo>
                    <a:pt x="1361987" y="46612"/>
                  </a:lnTo>
                  <a:lnTo>
                    <a:pt x="1368000" y="76200"/>
                  </a:lnTo>
                  <a:lnTo>
                    <a:pt x="1368000" y="1723800"/>
                  </a:lnTo>
                  <a:lnTo>
                    <a:pt x="1361987" y="1753387"/>
                  </a:lnTo>
                  <a:lnTo>
                    <a:pt x="1345616" y="1777616"/>
                  </a:lnTo>
                  <a:lnTo>
                    <a:pt x="1326585" y="1790475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511998" y="4578156"/>
              <a:ext cx="360045" cy="216535"/>
            </a:xfrm>
            <a:custGeom>
              <a:avLst/>
              <a:gdLst/>
              <a:ahLst/>
              <a:cxnLst/>
              <a:rect l="l" t="t" r="r" b="b"/>
              <a:pathLst>
                <a:path w="360044" h="216535">
                  <a:moveTo>
                    <a:pt x="359994" y="0"/>
                  </a:moveTo>
                  <a:lnTo>
                    <a:pt x="0" y="0"/>
                  </a:lnTo>
                  <a:lnTo>
                    <a:pt x="0" y="216001"/>
                  </a:lnTo>
                  <a:lnTo>
                    <a:pt x="19050" y="216001"/>
                  </a:lnTo>
                  <a:lnTo>
                    <a:pt x="19050" y="19050"/>
                  </a:lnTo>
                  <a:lnTo>
                    <a:pt x="340944" y="19050"/>
                  </a:lnTo>
                  <a:lnTo>
                    <a:pt x="340944" y="216001"/>
                  </a:lnTo>
                  <a:lnTo>
                    <a:pt x="359994" y="216001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39049" y="4703100"/>
              <a:ext cx="1349375" cy="1512570"/>
            </a:xfrm>
            <a:custGeom>
              <a:avLst/>
              <a:gdLst/>
              <a:ahLst/>
              <a:cxnLst/>
              <a:rect l="l" t="t" r="r" b="b"/>
              <a:pathLst>
                <a:path w="1349375" h="1512570">
                  <a:moveTo>
                    <a:pt x="1272750" y="1512000"/>
                  </a:moveTo>
                  <a:lnTo>
                    <a:pt x="76200" y="1512000"/>
                  </a:lnTo>
                  <a:lnTo>
                    <a:pt x="46612" y="1505987"/>
                  </a:lnTo>
                  <a:lnTo>
                    <a:pt x="22383" y="1489616"/>
                  </a:lnTo>
                  <a:lnTo>
                    <a:pt x="6012" y="1465387"/>
                  </a:lnTo>
                  <a:lnTo>
                    <a:pt x="0" y="1435800"/>
                  </a:lnTo>
                  <a:lnTo>
                    <a:pt x="0" y="432000"/>
                  </a:lnTo>
                  <a:lnTo>
                    <a:pt x="2547" y="385100"/>
                  </a:lnTo>
                  <a:lnTo>
                    <a:pt x="10009" y="339622"/>
                  </a:lnTo>
                  <a:lnTo>
                    <a:pt x="22118" y="295833"/>
                  </a:lnTo>
                  <a:lnTo>
                    <a:pt x="38604" y="254003"/>
                  </a:lnTo>
                  <a:lnTo>
                    <a:pt x="59200" y="214400"/>
                  </a:lnTo>
                  <a:lnTo>
                    <a:pt x="83635" y="177292"/>
                  </a:lnTo>
                  <a:lnTo>
                    <a:pt x="111641" y="142950"/>
                  </a:lnTo>
                  <a:lnTo>
                    <a:pt x="142950" y="111641"/>
                  </a:lnTo>
                  <a:lnTo>
                    <a:pt x="177292" y="83635"/>
                  </a:lnTo>
                  <a:lnTo>
                    <a:pt x="214400" y="59199"/>
                  </a:lnTo>
                  <a:lnTo>
                    <a:pt x="254003" y="38604"/>
                  </a:lnTo>
                  <a:lnTo>
                    <a:pt x="295833" y="22118"/>
                  </a:lnTo>
                  <a:lnTo>
                    <a:pt x="339622" y="10009"/>
                  </a:lnTo>
                  <a:lnTo>
                    <a:pt x="385100" y="2547"/>
                  </a:lnTo>
                  <a:lnTo>
                    <a:pt x="432000" y="0"/>
                  </a:lnTo>
                  <a:lnTo>
                    <a:pt x="1310850" y="0"/>
                  </a:lnTo>
                  <a:lnTo>
                    <a:pt x="1325643" y="3006"/>
                  </a:lnTo>
                  <a:lnTo>
                    <a:pt x="1337758" y="11191"/>
                  </a:lnTo>
                  <a:lnTo>
                    <a:pt x="1345943" y="23306"/>
                  </a:lnTo>
                  <a:lnTo>
                    <a:pt x="1348950" y="38100"/>
                  </a:lnTo>
                  <a:lnTo>
                    <a:pt x="1348950" y="1435800"/>
                  </a:lnTo>
                  <a:lnTo>
                    <a:pt x="1342937" y="1465387"/>
                  </a:lnTo>
                  <a:lnTo>
                    <a:pt x="1326566" y="1489616"/>
                  </a:lnTo>
                  <a:lnTo>
                    <a:pt x="1302337" y="1505987"/>
                  </a:lnTo>
                  <a:lnTo>
                    <a:pt x="1272750" y="1512000"/>
                  </a:lnTo>
                  <a:close/>
                </a:path>
              </a:pathLst>
            </a:custGeom>
            <a:solidFill>
              <a:srgbClr val="F7F9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66346" y="4703100"/>
              <a:ext cx="1210945" cy="134620"/>
            </a:xfrm>
            <a:custGeom>
              <a:avLst/>
              <a:gdLst/>
              <a:ahLst/>
              <a:cxnLst/>
              <a:rect l="l" t="t" r="r" b="b"/>
              <a:pathLst>
                <a:path w="1210945" h="134620">
                  <a:moveTo>
                    <a:pt x="6847" y="134143"/>
                  </a:moveTo>
                  <a:lnTo>
                    <a:pt x="50090" y="83573"/>
                  </a:lnTo>
                  <a:lnTo>
                    <a:pt x="87104" y="59200"/>
                  </a:lnTo>
                  <a:lnTo>
                    <a:pt x="126707" y="38604"/>
                  </a:lnTo>
                  <a:lnTo>
                    <a:pt x="168537" y="22118"/>
                  </a:lnTo>
                  <a:lnTo>
                    <a:pt x="212326" y="10009"/>
                  </a:lnTo>
                  <a:lnTo>
                    <a:pt x="257804" y="2547"/>
                  </a:lnTo>
                  <a:lnTo>
                    <a:pt x="304704" y="0"/>
                  </a:lnTo>
                  <a:lnTo>
                    <a:pt x="1183554" y="0"/>
                  </a:lnTo>
                  <a:lnTo>
                    <a:pt x="1198347" y="3006"/>
                  </a:lnTo>
                  <a:lnTo>
                    <a:pt x="1210462" y="11191"/>
                  </a:lnTo>
                  <a:lnTo>
                    <a:pt x="1202604" y="19050"/>
                  </a:lnTo>
                  <a:lnTo>
                    <a:pt x="304704" y="19050"/>
                  </a:lnTo>
                  <a:lnTo>
                    <a:pt x="254506" y="21841"/>
                  </a:lnTo>
                  <a:lnTo>
                    <a:pt x="205961" y="30005"/>
                  </a:lnTo>
                  <a:lnTo>
                    <a:pt x="159399" y="43226"/>
                  </a:lnTo>
                  <a:lnTo>
                    <a:pt x="115152" y="61187"/>
                  </a:lnTo>
                  <a:lnTo>
                    <a:pt x="73550" y="83573"/>
                  </a:lnTo>
                  <a:lnTo>
                    <a:pt x="34924" y="110067"/>
                  </a:lnTo>
                  <a:lnTo>
                    <a:pt x="6847" y="134143"/>
                  </a:lnTo>
                  <a:close/>
                </a:path>
                <a:path w="1210945" h="134620">
                  <a:moveTo>
                    <a:pt x="1200405" y="21248"/>
                  </a:moveTo>
                  <a:lnTo>
                    <a:pt x="1198347" y="20553"/>
                  </a:lnTo>
                  <a:lnTo>
                    <a:pt x="1183554" y="19050"/>
                  </a:lnTo>
                  <a:lnTo>
                    <a:pt x="1202604" y="19050"/>
                  </a:lnTo>
                  <a:lnTo>
                    <a:pt x="1200405" y="21248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39049" y="5020740"/>
              <a:ext cx="1349375" cy="1194435"/>
            </a:xfrm>
            <a:custGeom>
              <a:avLst/>
              <a:gdLst/>
              <a:ahLst/>
              <a:cxnLst/>
              <a:rect l="l" t="t" r="r" b="b"/>
              <a:pathLst>
                <a:path w="1349375" h="1194435">
                  <a:moveTo>
                    <a:pt x="1272750" y="1194360"/>
                  </a:moveTo>
                  <a:lnTo>
                    <a:pt x="76200" y="1194360"/>
                  </a:lnTo>
                  <a:lnTo>
                    <a:pt x="46612" y="1188347"/>
                  </a:lnTo>
                  <a:lnTo>
                    <a:pt x="22383" y="1171976"/>
                  </a:lnTo>
                  <a:lnTo>
                    <a:pt x="6012" y="1147747"/>
                  </a:lnTo>
                  <a:lnTo>
                    <a:pt x="0" y="1118160"/>
                  </a:lnTo>
                  <a:lnTo>
                    <a:pt x="0" y="114360"/>
                  </a:lnTo>
                  <a:lnTo>
                    <a:pt x="2920" y="66375"/>
                  </a:lnTo>
                  <a:lnTo>
                    <a:pt x="11461" y="19971"/>
                  </a:lnTo>
                  <a:lnTo>
                    <a:pt x="17667" y="0"/>
                  </a:lnTo>
                  <a:lnTo>
                    <a:pt x="1348950" y="0"/>
                  </a:lnTo>
                  <a:lnTo>
                    <a:pt x="1348950" y="1118160"/>
                  </a:lnTo>
                  <a:lnTo>
                    <a:pt x="1342937" y="1147747"/>
                  </a:lnTo>
                  <a:lnTo>
                    <a:pt x="1326566" y="1171976"/>
                  </a:lnTo>
                  <a:lnTo>
                    <a:pt x="1302337" y="1188347"/>
                  </a:lnTo>
                  <a:lnTo>
                    <a:pt x="1272750" y="1194360"/>
                  </a:lnTo>
                  <a:close/>
                </a:path>
              </a:pathLst>
            </a:custGeom>
            <a:solidFill>
              <a:srgbClr val="64748A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919050" y="4794150"/>
              <a:ext cx="360045" cy="504190"/>
            </a:xfrm>
            <a:custGeom>
              <a:avLst/>
              <a:gdLst/>
              <a:ahLst/>
              <a:cxnLst/>
              <a:rect l="l" t="t" r="r" b="b"/>
              <a:pathLst>
                <a:path w="360044" h="504189">
                  <a:moveTo>
                    <a:pt x="321900" y="504000"/>
                  </a:moveTo>
                  <a:lnTo>
                    <a:pt x="180000" y="504000"/>
                  </a:lnTo>
                  <a:lnTo>
                    <a:pt x="138857" y="497314"/>
                  </a:lnTo>
                  <a:lnTo>
                    <a:pt x="101020" y="478285"/>
                  </a:lnTo>
                  <a:lnTo>
                    <a:pt x="67591" y="448457"/>
                  </a:lnTo>
                  <a:lnTo>
                    <a:pt x="39673" y="409371"/>
                  </a:lnTo>
                  <a:lnTo>
                    <a:pt x="18367" y="362571"/>
                  </a:lnTo>
                  <a:lnTo>
                    <a:pt x="4775" y="309600"/>
                  </a:lnTo>
                  <a:lnTo>
                    <a:pt x="0" y="252000"/>
                  </a:lnTo>
                  <a:lnTo>
                    <a:pt x="4775" y="194400"/>
                  </a:lnTo>
                  <a:lnTo>
                    <a:pt x="18367" y="141428"/>
                  </a:lnTo>
                  <a:lnTo>
                    <a:pt x="39673" y="94628"/>
                  </a:lnTo>
                  <a:lnTo>
                    <a:pt x="67591" y="55542"/>
                  </a:lnTo>
                  <a:lnTo>
                    <a:pt x="101020" y="25714"/>
                  </a:lnTo>
                  <a:lnTo>
                    <a:pt x="138857" y="6685"/>
                  </a:lnTo>
                  <a:lnTo>
                    <a:pt x="180000" y="0"/>
                  </a:lnTo>
                  <a:lnTo>
                    <a:pt x="321900" y="0"/>
                  </a:lnTo>
                  <a:lnTo>
                    <a:pt x="336693" y="3006"/>
                  </a:lnTo>
                  <a:lnTo>
                    <a:pt x="348808" y="11191"/>
                  </a:lnTo>
                  <a:lnTo>
                    <a:pt x="356993" y="23306"/>
                  </a:lnTo>
                  <a:lnTo>
                    <a:pt x="360000" y="38100"/>
                  </a:lnTo>
                  <a:lnTo>
                    <a:pt x="360000" y="465900"/>
                  </a:lnTo>
                  <a:lnTo>
                    <a:pt x="356993" y="480693"/>
                  </a:lnTo>
                  <a:lnTo>
                    <a:pt x="348808" y="492808"/>
                  </a:lnTo>
                  <a:lnTo>
                    <a:pt x="336693" y="500993"/>
                  </a:lnTo>
                  <a:lnTo>
                    <a:pt x="321900" y="50400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19050" y="4794150"/>
              <a:ext cx="360045" cy="504190"/>
            </a:xfrm>
            <a:custGeom>
              <a:avLst/>
              <a:gdLst/>
              <a:ahLst/>
              <a:cxnLst/>
              <a:rect l="l" t="t" r="r" b="b"/>
              <a:pathLst>
                <a:path w="360044" h="504189">
                  <a:moveTo>
                    <a:pt x="321900" y="504000"/>
                  </a:moveTo>
                  <a:lnTo>
                    <a:pt x="180000" y="504000"/>
                  </a:lnTo>
                  <a:lnTo>
                    <a:pt x="138857" y="497314"/>
                  </a:lnTo>
                  <a:lnTo>
                    <a:pt x="101020" y="478285"/>
                  </a:lnTo>
                  <a:lnTo>
                    <a:pt x="67591" y="448457"/>
                  </a:lnTo>
                  <a:lnTo>
                    <a:pt x="39673" y="409371"/>
                  </a:lnTo>
                  <a:lnTo>
                    <a:pt x="18367" y="362571"/>
                  </a:lnTo>
                  <a:lnTo>
                    <a:pt x="4775" y="309600"/>
                  </a:lnTo>
                  <a:lnTo>
                    <a:pt x="0" y="252000"/>
                  </a:lnTo>
                  <a:lnTo>
                    <a:pt x="4775" y="194400"/>
                  </a:lnTo>
                  <a:lnTo>
                    <a:pt x="18367" y="141428"/>
                  </a:lnTo>
                  <a:lnTo>
                    <a:pt x="39673" y="94628"/>
                  </a:lnTo>
                  <a:lnTo>
                    <a:pt x="67591" y="55542"/>
                  </a:lnTo>
                  <a:lnTo>
                    <a:pt x="101020" y="25714"/>
                  </a:lnTo>
                  <a:lnTo>
                    <a:pt x="138857" y="6685"/>
                  </a:lnTo>
                  <a:lnTo>
                    <a:pt x="180000" y="0"/>
                  </a:lnTo>
                  <a:lnTo>
                    <a:pt x="321900" y="0"/>
                  </a:lnTo>
                  <a:lnTo>
                    <a:pt x="336693" y="3006"/>
                  </a:lnTo>
                  <a:lnTo>
                    <a:pt x="348808" y="11191"/>
                  </a:lnTo>
                  <a:lnTo>
                    <a:pt x="354117" y="19050"/>
                  </a:lnTo>
                  <a:lnTo>
                    <a:pt x="180000" y="19050"/>
                  </a:lnTo>
                  <a:lnTo>
                    <a:pt x="143211" y="25230"/>
                  </a:lnTo>
                  <a:lnTo>
                    <a:pt x="109379" y="42820"/>
                  </a:lnTo>
                  <a:lnTo>
                    <a:pt x="79488" y="70394"/>
                  </a:lnTo>
                  <a:lnTo>
                    <a:pt x="54524" y="106525"/>
                  </a:lnTo>
                  <a:lnTo>
                    <a:pt x="35473" y="149787"/>
                  </a:lnTo>
                  <a:lnTo>
                    <a:pt x="23320" y="198754"/>
                  </a:lnTo>
                  <a:lnTo>
                    <a:pt x="19050" y="252000"/>
                  </a:lnTo>
                  <a:lnTo>
                    <a:pt x="23320" y="305245"/>
                  </a:lnTo>
                  <a:lnTo>
                    <a:pt x="35473" y="354212"/>
                  </a:lnTo>
                  <a:lnTo>
                    <a:pt x="54524" y="397474"/>
                  </a:lnTo>
                  <a:lnTo>
                    <a:pt x="79488" y="433605"/>
                  </a:lnTo>
                  <a:lnTo>
                    <a:pt x="109379" y="461179"/>
                  </a:lnTo>
                  <a:lnTo>
                    <a:pt x="143211" y="478769"/>
                  </a:lnTo>
                  <a:lnTo>
                    <a:pt x="180000" y="484950"/>
                  </a:lnTo>
                  <a:lnTo>
                    <a:pt x="354117" y="484950"/>
                  </a:lnTo>
                  <a:lnTo>
                    <a:pt x="348808" y="492808"/>
                  </a:lnTo>
                  <a:lnTo>
                    <a:pt x="336693" y="500993"/>
                  </a:lnTo>
                  <a:lnTo>
                    <a:pt x="321900" y="504000"/>
                  </a:lnTo>
                  <a:close/>
                </a:path>
                <a:path w="360044" h="504189">
                  <a:moveTo>
                    <a:pt x="354117" y="484950"/>
                  </a:moveTo>
                  <a:lnTo>
                    <a:pt x="321900" y="484950"/>
                  </a:lnTo>
                  <a:lnTo>
                    <a:pt x="329296" y="483446"/>
                  </a:lnTo>
                  <a:lnTo>
                    <a:pt x="335354" y="479354"/>
                  </a:lnTo>
                  <a:lnTo>
                    <a:pt x="339446" y="473296"/>
                  </a:lnTo>
                  <a:lnTo>
                    <a:pt x="340950" y="465900"/>
                  </a:lnTo>
                  <a:lnTo>
                    <a:pt x="340950" y="38100"/>
                  </a:lnTo>
                  <a:lnTo>
                    <a:pt x="339446" y="30703"/>
                  </a:lnTo>
                  <a:lnTo>
                    <a:pt x="335354" y="24645"/>
                  </a:lnTo>
                  <a:lnTo>
                    <a:pt x="329296" y="20553"/>
                  </a:lnTo>
                  <a:lnTo>
                    <a:pt x="321900" y="19050"/>
                  </a:lnTo>
                  <a:lnTo>
                    <a:pt x="354117" y="19050"/>
                  </a:lnTo>
                  <a:lnTo>
                    <a:pt x="356993" y="23306"/>
                  </a:lnTo>
                  <a:lnTo>
                    <a:pt x="360000" y="38100"/>
                  </a:lnTo>
                  <a:lnTo>
                    <a:pt x="360000" y="465900"/>
                  </a:lnTo>
                  <a:lnTo>
                    <a:pt x="356993" y="480693"/>
                  </a:lnTo>
                  <a:lnTo>
                    <a:pt x="354117" y="48495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404000" y="4434150"/>
              <a:ext cx="432434" cy="144145"/>
            </a:xfrm>
            <a:custGeom>
              <a:avLst/>
              <a:gdLst/>
              <a:ahLst/>
              <a:cxnLst/>
              <a:rect l="l" t="t" r="r" b="b"/>
              <a:pathLst>
                <a:path w="432435" h="144145">
                  <a:moveTo>
                    <a:pt x="427713" y="144000"/>
                  </a:moveTo>
                  <a:lnTo>
                    <a:pt x="4286" y="144000"/>
                  </a:lnTo>
                  <a:lnTo>
                    <a:pt x="0" y="139713"/>
                  </a:lnTo>
                  <a:lnTo>
                    <a:pt x="0" y="4286"/>
                  </a:lnTo>
                  <a:lnTo>
                    <a:pt x="4286" y="0"/>
                  </a:lnTo>
                  <a:lnTo>
                    <a:pt x="427713" y="0"/>
                  </a:lnTo>
                  <a:lnTo>
                    <a:pt x="432000" y="4286"/>
                  </a:lnTo>
                  <a:lnTo>
                    <a:pt x="432000" y="139713"/>
                  </a:lnTo>
                  <a:lnTo>
                    <a:pt x="427713" y="144000"/>
                  </a:lnTo>
                  <a:close/>
                </a:path>
              </a:pathLst>
            </a:custGeom>
            <a:solidFill>
              <a:srgbClr val="334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223999" y="4919100"/>
              <a:ext cx="720090" cy="1152525"/>
            </a:xfrm>
            <a:custGeom>
              <a:avLst/>
              <a:gdLst/>
              <a:ahLst/>
              <a:cxnLst/>
              <a:rect l="l" t="t" r="r" b="b"/>
              <a:pathLst>
                <a:path w="720089" h="1152525">
                  <a:moveTo>
                    <a:pt x="691425" y="1152000"/>
                  </a:moveTo>
                  <a:lnTo>
                    <a:pt x="28575" y="1152000"/>
                  </a:lnTo>
                  <a:lnTo>
                    <a:pt x="17479" y="1149745"/>
                  </a:lnTo>
                  <a:lnTo>
                    <a:pt x="8393" y="1143606"/>
                  </a:lnTo>
                  <a:lnTo>
                    <a:pt x="2254" y="1134520"/>
                  </a:lnTo>
                  <a:lnTo>
                    <a:pt x="0" y="1123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691425" y="0"/>
                  </a:lnTo>
                  <a:lnTo>
                    <a:pt x="702520" y="2254"/>
                  </a:lnTo>
                  <a:lnTo>
                    <a:pt x="711606" y="8393"/>
                  </a:lnTo>
                  <a:lnTo>
                    <a:pt x="717745" y="17479"/>
                  </a:lnTo>
                  <a:lnTo>
                    <a:pt x="720000" y="28575"/>
                  </a:lnTo>
                  <a:lnTo>
                    <a:pt x="720000" y="1123425"/>
                  </a:lnTo>
                  <a:lnTo>
                    <a:pt x="717745" y="1134520"/>
                  </a:lnTo>
                  <a:lnTo>
                    <a:pt x="711606" y="1143606"/>
                  </a:lnTo>
                  <a:lnTo>
                    <a:pt x="702520" y="1149745"/>
                  </a:lnTo>
                  <a:lnTo>
                    <a:pt x="691425" y="1152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223999" y="4919100"/>
              <a:ext cx="28575" cy="1152525"/>
            </a:xfrm>
            <a:custGeom>
              <a:avLst/>
              <a:gdLst/>
              <a:ahLst/>
              <a:cxnLst/>
              <a:rect l="l" t="t" r="r" b="b"/>
              <a:pathLst>
                <a:path w="28575" h="1152525">
                  <a:moveTo>
                    <a:pt x="28575" y="1152000"/>
                  </a:moveTo>
                  <a:lnTo>
                    <a:pt x="17479" y="1149745"/>
                  </a:lnTo>
                  <a:lnTo>
                    <a:pt x="8393" y="1143606"/>
                  </a:lnTo>
                  <a:lnTo>
                    <a:pt x="2254" y="1134520"/>
                  </a:lnTo>
                  <a:lnTo>
                    <a:pt x="0" y="1123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28575" y="1152000"/>
                  </a:lnTo>
                  <a:close/>
                </a:path>
              </a:pathLst>
            </a:custGeom>
            <a:solidFill>
              <a:srgbClr val="64748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6" name="object 36"/>
          <p:cNvGrpSpPr/>
          <p:nvPr/>
        </p:nvGrpSpPr>
        <p:grpSpPr>
          <a:xfrm>
            <a:off x="729524" y="6872625"/>
            <a:ext cx="1368425" cy="1800225"/>
            <a:chOff x="729524" y="6872625"/>
            <a:chExt cx="1368425" cy="1800225"/>
          </a:xfrm>
        </p:grpSpPr>
        <p:sp>
          <p:nvSpPr>
            <p:cNvPr id="37" name="object 37"/>
            <p:cNvSpPr/>
            <p:nvPr/>
          </p:nvSpPr>
          <p:spPr>
            <a:xfrm>
              <a:off x="729524" y="6872625"/>
              <a:ext cx="1368425" cy="1800225"/>
            </a:xfrm>
            <a:custGeom>
              <a:avLst/>
              <a:gdLst/>
              <a:ahLst/>
              <a:cxnLst/>
              <a:rect l="l" t="t" r="r" b="b"/>
              <a:pathLst>
                <a:path w="1368425" h="1800225">
                  <a:moveTo>
                    <a:pt x="1291800" y="1800000"/>
                  </a:moveTo>
                  <a:lnTo>
                    <a:pt x="76200" y="1800000"/>
                  </a:lnTo>
                  <a:lnTo>
                    <a:pt x="46612" y="1793987"/>
                  </a:lnTo>
                  <a:lnTo>
                    <a:pt x="22383" y="1777616"/>
                  </a:lnTo>
                  <a:lnTo>
                    <a:pt x="6012" y="1753387"/>
                  </a:lnTo>
                  <a:lnTo>
                    <a:pt x="0" y="1723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291800" y="0"/>
                  </a:lnTo>
                  <a:lnTo>
                    <a:pt x="1321387" y="6012"/>
                  </a:lnTo>
                  <a:lnTo>
                    <a:pt x="1345616" y="22383"/>
                  </a:lnTo>
                  <a:lnTo>
                    <a:pt x="1361987" y="46612"/>
                  </a:lnTo>
                  <a:lnTo>
                    <a:pt x="1368000" y="76200"/>
                  </a:lnTo>
                  <a:lnTo>
                    <a:pt x="1368000" y="1723800"/>
                  </a:lnTo>
                  <a:lnTo>
                    <a:pt x="1361987" y="1753387"/>
                  </a:lnTo>
                  <a:lnTo>
                    <a:pt x="1345616" y="1777616"/>
                  </a:lnTo>
                  <a:lnTo>
                    <a:pt x="1321387" y="1793987"/>
                  </a:lnTo>
                  <a:lnTo>
                    <a:pt x="1291800" y="1800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29524" y="6872625"/>
              <a:ext cx="1368425" cy="1800225"/>
            </a:xfrm>
            <a:custGeom>
              <a:avLst/>
              <a:gdLst/>
              <a:ahLst/>
              <a:cxnLst/>
              <a:rect l="l" t="t" r="r" b="b"/>
              <a:pathLst>
                <a:path w="1368425" h="1800225">
                  <a:moveTo>
                    <a:pt x="1291800" y="1800000"/>
                  </a:moveTo>
                  <a:lnTo>
                    <a:pt x="76200" y="1800000"/>
                  </a:lnTo>
                  <a:lnTo>
                    <a:pt x="46612" y="1793987"/>
                  </a:lnTo>
                  <a:lnTo>
                    <a:pt x="22383" y="1777616"/>
                  </a:lnTo>
                  <a:lnTo>
                    <a:pt x="6012" y="1753387"/>
                  </a:lnTo>
                  <a:lnTo>
                    <a:pt x="0" y="172380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291800" y="0"/>
                  </a:lnTo>
                  <a:lnTo>
                    <a:pt x="1321387" y="6012"/>
                  </a:lnTo>
                  <a:lnTo>
                    <a:pt x="1326585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1723800"/>
                  </a:lnTo>
                  <a:lnTo>
                    <a:pt x="14786" y="1749688"/>
                  </a:lnTo>
                  <a:lnTo>
                    <a:pt x="29110" y="1770889"/>
                  </a:lnTo>
                  <a:lnTo>
                    <a:pt x="50311" y="1785213"/>
                  </a:lnTo>
                  <a:lnTo>
                    <a:pt x="76200" y="1790475"/>
                  </a:lnTo>
                  <a:lnTo>
                    <a:pt x="1326585" y="1790475"/>
                  </a:lnTo>
                  <a:lnTo>
                    <a:pt x="1321387" y="1793987"/>
                  </a:lnTo>
                  <a:lnTo>
                    <a:pt x="1291800" y="1800000"/>
                  </a:lnTo>
                  <a:close/>
                </a:path>
                <a:path w="1368425" h="1800225">
                  <a:moveTo>
                    <a:pt x="1326585" y="1790475"/>
                  </a:moveTo>
                  <a:lnTo>
                    <a:pt x="1291800" y="1790475"/>
                  </a:lnTo>
                  <a:lnTo>
                    <a:pt x="1317688" y="1785213"/>
                  </a:lnTo>
                  <a:lnTo>
                    <a:pt x="1338889" y="1770889"/>
                  </a:lnTo>
                  <a:lnTo>
                    <a:pt x="1353213" y="1749688"/>
                  </a:lnTo>
                  <a:lnTo>
                    <a:pt x="1358475" y="1723800"/>
                  </a:lnTo>
                  <a:lnTo>
                    <a:pt x="1358475" y="76200"/>
                  </a:lnTo>
                  <a:lnTo>
                    <a:pt x="1353213" y="50311"/>
                  </a:lnTo>
                  <a:lnTo>
                    <a:pt x="1338889" y="29110"/>
                  </a:lnTo>
                  <a:lnTo>
                    <a:pt x="1317688" y="14786"/>
                  </a:lnTo>
                  <a:lnTo>
                    <a:pt x="1291800" y="9525"/>
                  </a:lnTo>
                  <a:lnTo>
                    <a:pt x="1326585" y="9525"/>
                  </a:lnTo>
                  <a:lnTo>
                    <a:pt x="1345616" y="22383"/>
                  </a:lnTo>
                  <a:lnTo>
                    <a:pt x="1361987" y="46612"/>
                  </a:lnTo>
                  <a:lnTo>
                    <a:pt x="1368000" y="76200"/>
                  </a:lnTo>
                  <a:lnTo>
                    <a:pt x="1368000" y="1723800"/>
                  </a:lnTo>
                  <a:lnTo>
                    <a:pt x="1361987" y="1753387"/>
                  </a:lnTo>
                  <a:lnTo>
                    <a:pt x="1345616" y="1777616"/>
                  </a:lnTo>
                  <a:lnTo>
                    <a:pt x="1326585" y="1790475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511998" y="7026157"/>
              <a:ext cx="360045" cy="216535"/>
            </a:xfrm>
            <a:custGeom>
              <a:avLst/>
              <a:gdLst/>
              <a:ahLst/>
              <a:cxnLst/>
              <a:rect l="l" t="t" r="r" b="b"/>
              <a:pathLst>
                <a:path w="360044" h="216534">
                  <a:moveTo>
                    <a:pt x="359994" y="0"/>
                  </a:moveTo>
                  <a:lnTo>
                    <a:pt x="0" y="0"/>
                  </a:lnTo>
                  <a:lnTo>
                    <a:pt x="0" y="216001"/>
                  </a:lnTo>
                  <a:lnTo>
                    <a:pt x="19050" y="216001"/>
                  </a:lnTo>
                  <a:lnTo>
                    <a:pt x="19050" y="19050"/>
                  </a:lnTo>
                  <a:lnTo>
                    <a:pt x="340944" y="19050"/>
                  </a:lnTo>
                  <a:lnTo>
                    <a:pt x="340944" y="216001"/>
                  </a:lnTo>
                  <a:lnTo>
                    <a:pt x="359994" y="216001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739049" y="7151100"/>
              <a:ext cx="1349375" cy="1512570"/>
            </a:xfrm>
            <a:custGeom>
              <a:avLst/>
              <a:gdLst/>
              <a:ahLst/>
              <a:cxnLst/>
              <a:rect l="l" t="t" r="r" b="b"/>
              <a:pathLst>
                <a:path w="1349375" h="1512570">
                  <a:moveTo>
                    <a:pt x="1272750" y="1512000"/>
                  </a:moveTo>
                  <a:lnTo>
                    <a:pt x="76200" y="1512000"/>
                  </a:lnTo>
                  <a:lnTo>
                    <a:pt x="46612" y="1505987"/>
                  </a:lnTo>
                  <a:lnTo>
                    <a:pt x="22383" y="1489616"/>
                  </a:lnTo>
                  <a:lnTo>
                    <a:pt x="6012" y="1465387"/>
                  </a:lnTo>
                  <a:lnTo>
                    <a:pt x="0" y="1435800"/>
                  </a:lnTo>
                  <a:lnTo>
                    <a:pt x="0" y="432000"/>
                  </a:lnTo>
                  <a:lnTo>
                    <a:pt x="2547" y="385100"/>
                  </a:lnTo>
                  <a:lnTo>
                    <a:pt x="10009" y="339622"/>
                  </a:lnTo>
                  <a:lnTo>
                    <a:pt x="22118" y="295833"/>
                  </a:lnTo>
                  <a:lnTo>
                    <a:pt x="38604" y="254003"/>
                  </a:lnTo>
                  <a:lnTo>
                    <a:pt x="59200" y="214400"/>
                  </a:lnTo>
                  <a:lnTo>
                    <a:pt x="83635" y="177292"/>
                  </a:lnTo>
                  <a:lnTo>
                    <a:pt x="111641" y="142950"/>
                  </a:lnTo>
                  <a:lnTo>
                    <a:pt x="142950" y="111641"/>
                  </a:lnTo>
                  <a:lnTo>
                    <a:pt x="177292" y="83635"/>
                  </a:lnTo>
                  <a:lnTo>
                    <a:pt x="214400" y="59199"/>
                  </a:lnTo>
                  <a:lnTo>
                    <a:pt x="254003" y="38604"/>
                  </a:lnTo>
                  <a:lnTo>
                    <a:pt x="295833" y="22118"/>
                  </a:lnTo>
                  <a:lnTo>
                    <a:pt x="339622" y="10009"/>
                  </a:lnTo>
                  <a:lnTo>
                    <a:pt x="385100" y="2547"/>
                  </a:lnTo>
                  <a:lnTo>
                    <a:pt x="432000" y="0"/>
                  </a:lnTo>
                  <a:lnTo>
                    <a:pt x="1310850" y="0"/>
                  </a:lnTo>
                  <a:lnTo>
                    <a:pt x="1325643" y="3006"/>
                  </a:lnTo>
                  <a:lnTo>
                    <a:pt x="1337758" y="11191"/>
                  </a:lnTo>
                  <a:lnTo>
                    <a:pt x="1345943" y="23306"/>
                  </a:lnTo>
                  <a:lnTo>
                    <a:pt x="1348950" y="38100"/>
                  </a:lnTo>
                  <a:lnTo>
                    <a:pt x="1348950" y="1435800"/>
                  </a:lnTo>
                  <a:lnTo>
                    <a:pt x="1342937" y="1465387"/>
                  </a:lnTo>
                  <a:lnTo>
                    <a:pt x="1326566" y="1489616"/>
                  </a:lnTo>
                  <a:lnTo>
                    <a:pt x="1302337" y="1505987"/>
                  </a:lnTo>
                  <a:lnTo>
                    <a:pt x="1272750" y="1512000"/>
                  </a:lnTo>
                  <a:close/>
                </a:path>
              </a:pathLst>
            </a:custGeom>
            <a:solidFill>
              <a:srgbClr val="FDF9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866346" y="7151100"/>
              <a:ext cx="1210945" cy="134620"/>
            </a:xfrm>
            <a:custGeom>
              <a:avLst/>
              <a:gdLst/>
              <a:ahLst/>
              <a:cxnLst/>
              <a:rect l="l" t="t" r="r" b="b"/>
              <a:pathLst>
                <a:path w="1210945" h="134620">
                  <a:moveTo>
                    <a:pt x="6847" y="134143"/>
                  </a:moveTo>
                  <a:lnTo>
                    <a:pt x="50090" y="83573"/>
                  </a:lnTo>
                  <a:lnTo>
                    <a:pt x="87104" y="59200"/>
                  </a:lnTo>
                  <a:lnTo>
                    <a:pt x="126707" y="38604"/>
                  </a:lnTo>
                  <a:lnTo>
                    <a:pt x="168537" y="22118"/>
                  </a:lnTo>
                  <a:lnTo>
                    <a:pt x="212326" y="10009"/>
                  </a:lnTo>
                  <a:lnTo>
                    <a:pt x="257804" y="2547"/>
                  </a:lnTo>
                  <a:lnTo>
                    <a:pt x="304704" y="0"/>
                  </a:lnTo>
                  <a:lnTo>
                    <a:pt x="1183554" y="0"/>
                  </a:lnTo>
                  <a:lnTo>
                    <a:pt x="1198347" y="3006"/>
                  </a:lnTo>
                  <a:lnTo>
                    <a:pt x="1210462" y="11191"/>
                  </a:lnTo>
                  <a:lnTo>
                    <a:pt x="1202604" y="19050"/>
                  </a:lnTo>
                  <a:lnTo>
                    <a:pt x="304704" y="19050"/>
                  </a:lnTo>
                  <a:lnTo>
                    <a:pt x="254506" y="21841"/>
                  </a:lnTo>
                  <a:lnTo>
                    <a:pt x="205961" y="30005"/>
                  </a:lnTo>
                  <a:lnTo>
                    <a:pt x="159399" y="43226"/>
                  </a:lnTo>
                  <a:lnTo>
                    <a:pt x="115152" y="61187"/>
                  </a:lnTo>
                  <a:lnTo>
                    <a:pt x="73550" y="83573"/>
                  </a:lnTo>
                  <a:lnTo>
                    <a:pt x="34924" y="110067"/>
                  </a:lnTo>
                  <a:lnTo>
                    <a:pt x="6847" y="134143"/>
                  </a:lnTo>
                  <a:close/>
                </a:path>
                <a:path w="1210945" h="134620">
                  <a:moveTo>
                    <a:pt x="1200405" y="21248"/>
                  </a:moveTo>
                  <a:lnTo>
                    <a:pt x="1198347" y="20553"/>
                  </a:lnTo>
                  <a:lnTo>
                    <a:pt x="1183554" y="19050"/>
                  </a:lnTo>
                  <a:lnTo>
                    <a:pt x="1202604" y="19050"/>
                  </a:lnTo>
                  <a:lnTo>
                    <a:pt x="1200405" y="21248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739049" y="7558317"/>
              <a:ext cx="1349375" cy="1104900"/>
            </a:xfrm>
            <a:custGeom>
              <a:avLst/>
              <a:gdLst/>
              <a:ahLst/>
              <a:cxnLst/>
              <a:rect l="l" t="t" r="r" b="b"/>
              <a:pathLst>
                <a:path w="1349375" h="1104900">
                  <a:moveTo>
                    <a:pt x="1272750" y="1104783"/>
                  </a:moveTo>
                  <a:lnTo>
                    <a:pt x="76200" y="1104783"/>
                  </a:lnTo>
                  <a:lnTo>
                    <a:pt x="46612" y="1098770"/>
                  </a:lnTo>
                  <a:lnTo>
                    <a:pt x="22383" y="1082399"/>
                  </a:lnTo>
                  <a:lnTo>
                    <a:pt x="6012" y="1058170"/>
                  </a:lnTo>
                  <a:lnTo>
                    <a:pt x="0" y="1028583"/>
                  </a:lnTo>
                  <a:lnTo>
                    <a:pt x="0" y="24783"/>
                  </a:lnTo>
                  <a:lnTo>
                    <a:pt x="1508" y="0"/>
                  </a:lnTo>
                  <a:lnTo>
                    <a:pt x="1348950" y="0"/>
                  </a:lnTo>
                  <a:lnTo>
                    <a:pt x="1348950" y="1028583"/>
                  </a:lnTo>
                  <a:lnTo>
                    <a:pt x="1342937" y="1058170"/>
                  </a:lnTo>
                  <a:lnTo>
                    <a:pt x="1326566" y="1082399"/>
                  </a:lnTo>
                  <a:lnTo>
                    <a:pt x="1302337" y="1098770"/>
                  </a:lnTo>
                  <a:lnTo>
                    <a:pt x="1272750" y="1104783"/>
                  </a:lnTo>
                  <a:close/>
                </a:path>
              </a:pathLst>
            </a:custGeom>
            <a:solidFill>
              <a:srgbClr val="E9B308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919050" y="7242150"/>
              <a:ext cx="360045" cy="504190"/>
            </a:xfrm>
            <a:custGeom>
              <a:avLst/>
              <a:gdLst/>
              <a:ahLst/>
              <a:cxnLst/>
              <a:rect l="l" t="t" r="r" b="b"/>
              <a:pathLst>
                <a:path w="360044" h="504190">
                  <a:moveTo>
                    <a:pt x="321900" y="504000"/>
                  </a:moveTo>
                  <a:lnTo>
                    <a:pt x="180000" y="504000"/>
                  </a:lnTo>
                  <a:lnTo>
                    <a:pt x="138857" y="497314"/>
                  </a:lnTo>
                  <a:lnTo>
                    <a:pt x="101020" y="478285"/>
                  </a:lnTo>
                  <a:lnTo>
                    <a:pt x="67591" y="448457"/>
                  </a:lnTo>
                  <a:lnTo>
                    <a:pt x="39673" y="409371"/>
                  </a:lnTo>
                  <a:lnTo>
                    <a:pt x="18367" y="362571"/>
                  </a:lnTo>
                  <a:lnTo>
                    <a:pt x="4775" y="309600"/>
                  </a:lnTo>
                  <a:lnTo>
                    <a:pt x="0" y="252000"/>
                  </a:lnTo>
                  <a:lnTo>
                    <a:pt x="4775" y="194400"/>
                  </a:lnTo>
                  <a:lnTo>
                    <a:pt x="18367" y="141428"/>
                  </a:lnTo>
                  <a:lnTo>
                    <a:pt x="39673" y="94628"/>
                  </a:lnTo>
                  <a:lnTo>
                    <a:pt x="67591" y="55542"/>
                  </a:lnTo>
                  <a:lnTo>
                    <a:pt x="101020" y="25714"/>
                  </a:lnTo>
                  <a:lnTo>
                    <a:pt x="138857" y="6685"/>
                  </a:lnTo>
                  <a:lnTo>
                    <a:pt x="180000" y="0"/>
                  </a:lnTo>
                  <a:lnTo>
                    <a:pt x="321900" y="0"/>
                  </a:lnTo>
                  <a:lnTo>
                    <a:pt x="336693" y="3006"/>
                  </a:lnTo>
                  <a:lnTo>
                    <a:pt x="348808" y="11191"/>
                  </a:lnTo>
                  <a:lnTo>
                    <a:pt x="356993" y="23306"/>
                  </a:lnTo>
                  <a:lnTo>
                    <a:pt x="360000" y="38100"/>
                  </a:lnTo>
                  <a:lnTo>
                    <a:pt x="360000" y="465900"/>
                  </a:lnTo>
                  <a:lnTo>
                    <a:pt x="356993" y="480693"/>
                  </a:lnTo>
                  <a:lnTo>
                    <a:pt x="348808" y="492808"/>
                  </a:lnTo>
                  <a:lnTo>
                    <a:pt x="336693" y="500993"/>
                  </a:lnTo>
                  <a:lnTo>
                    <a:pt x="321900" y="50400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919050" y="7242150"/>
              <a:ext cx="360045" cy="504190"/>
            </a:xfrm>
            <a:custGeom>
              <a:avLst/>
              <a:gdLst/>
              <a:ahLst/>
              <a:cxnLst/>
              <a:rect l="l" t="t" r="r" b="b"/>
              <a:pathLst>
                <a:path w="360044" h="504190">
                  <a:moveTo>
                    <a:pt x="321900" y="504000"/>
                  </a:moveTo>
                  <a:lnTo>
                    <a:pt x="180000" y="504000"/>
                  </a:lnTo>
                  <a:lnTo>
                    <a:pt x="138857" y="497314"/>
                  </a:lnTo>
                  <a:lnTo>
                    <a:pt x="101020" y="478285"/>
                  </a:lnTo>
                  <a:lnTo>
                    <a:pt x="67591" y="448457"/>
                  </a:lnTo>
                  <a:lnTo>
                    <a:pt x="39673" y="409371"/>
                  </a:lnTo>
                  <a:lnTo>
                    <a:pt x="18367" y="362571"/>
                  </a:lnTo>
                  <a:lnTo>
                    <a:pt x="4775" y="309600"/>
                  </a:lnTo>
                  <a:lnTo>
                    <a:pt x="0" y="252000"/>
                  </a:lnTo>
                  <a:lnTo>
                    <a:pt x="4775" y="194400"/>
                  </a:lnTo>
                  <a:lnTo>
                    <a:pt x="18367" y="141428"/>
                  </a:lnTo>
                  <a:lnTo>
                    <a:pt x="39673" y="94628"/>
                  </a:lnTo>
                  <a:lnTo>
                    <a:pt x="67591" y="55542"/>
                  </a:lnTo>
                  <a:lnTo>
                    <a:pt x="101020" y="25714"/>
                  </a:lnTo>
                  <a:lnTo>
                    <a:pt x="138857" y="6685"/>
                  </a:lnTo>
                  <a:lnTo>
                    <a:pt x="180000" y="0"/>
                  </a:lnTo>
                  <a:lnTo>
                    <a:pt x="321900" y="0"/>
                  </a:lnTo>
                  <a:lnTo>
                    <a:pt x="336693" y="3006"/>
                  </a:lnTo>
                  <a:lnTo>
                    <a:pt x="348808" y="11191"/>
                  </a:lnTo>
                  <a:lnTo>
                    <a:pt x="354117" y="19050"/>
                  </a:lnTo>
                  <a:lnTo>
                    <a:pt x="180000" y="19050"/>
                  </a:lnTo>
                  <a:lnTo>
                    <a:pt x="143211" y="25230"/>
                  </a:lnTo>
                  <a:lnTo>
                    <a:pt x="109379" y="42820"/>
                  </a:lnTo>
                  <a:lnTo>
                    <a:pt x="79488" y="70394"/>
                  </a:lnTo>
                  <a:lnTo>
                    <a:pt x="54524" y="106525"/>
                  </a:lnTo>
                  <a:lnTo>
                    <a:pt x="35473" y="149787"/>
                  </a:lnTo>
                  <a:lnTo>
                    <a:pt x="23320" y="198754"/>
                  </a:lnTo>
                  <a:lnTo>
                    <a:pt x="19050" y="252000"/>
                  </a:lnTo>
                  <a:lnTo>
                    <a:pt x="23320" y="305245"/>
                  </a:lnTo>
                  <a:lnTo>
                    <a:pt x="35473" y="354212"/>
                  </a:lnTo>
                  <a:lnTo>
                    <a:pt x="54524" y="397474"/>
                  </a:lnTo>
                  <a:lnTo>
                    <a:pt x="79488" y="433605"/>
                  </a:lnTo>
                  <a:lnTo>
                    <a:pt x="109379" y="461179"/>
                  </a:lnTo>
                  <a:lnTo>
                    <a:pt x="143211" y="478769"/>
                  </a:lnTo>
                  <a:lnTo>
                    <a:pt x="180000" y="484950"/>
                  </a:lnTo>
                  <a:lnTo>
                    <a:pt x="354117" y="484950"/>
                  </a:lnTo>
                  <a:lnTo>
                    <a:pt x="348808" y="492808"/>
                  </a:lnTo>
                  <a:lnTo>
                    <a:pt x="336693" y="500993"/>
                  </a:lnTo>
                  <a:lnTo>
                    <a:pt x="321900" y="504000"/>
                  </a:lnTo>
                  <a:close/>
                </a:path>
                <a:path w="360044" h="504190">
                  <a:moveTo>
                    <a:pt x="354117" y="484950"/>
                  </a:moveTo>
                  <a:lnTo>
                    <a:pt x="321900" y="484950"/>
                  </a:lnTo>
                  <a:lnTo>
                    <a:pt x="329296" y="483446"/>
                  </a:lnTo>
                  <a:lnTo>
                    <a:pt x="335354" y="479354"/>
                  </a:lnTo>
                  <a:lnTo>
                    <a:pt x="339446" y="473296"/>
                  </a:lnTo>
                  <a:lnTo>
                    <a:pt x="340950" y="465900"/>
                  </a:lnTo>
                  <a:lnTo>
                    <a:pt x="340950" y="38100"/>
                  </a:lnTo>
                  <a:lnTo>
                    <a:pt x="339446" y="30703"/>
                  </a:lnTo>
                  <a:lnTo>
                    <a:pt x="335354" y="24645"/>
                  </a:lnTo>
                  <a:lnTo>
                    <a:pt x="329296" y="20553"/>
                  </a:lnTo>
                  <a:lnTo>
                    <a:pt x="321900" y="19050"/>
                  </a:lnTo>
                  <a:lnTo>
                    <a:pt x="354117" y="19050"/>
                  </a:lnTo>
                  <a:lnTo>
                    <a:pt x="356993" y="23306"/>
                  </a:lnTo>
                  <a:lnTo>
                    <a:pt x="360000" y="38100"/>
                  </a:lnTo>
                  <a:lnTo>
                    <a:pt x="360000" y="465900"/>
                  </a:lnTo>
                  <a:lnTo>
                    <a:pt x="356993" y="480693"/>
                  </a:lnTo>
                  <a:lnTo>
                    <a:pt x="354117" y="484950"/>
                  </a:lnTo>
                  <a:close/>
                </a:path>
              </a:pathLst>
            </a:custGeom>
            <a:solidFill>
              <a:srgbClr val="CAD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404000" y="6882150"/>
              <a:ext cx="432434" cy="144145"/>
            </a:xfrm>
            <a:custGeom>
              <a:avLst/>
              <a:gdLst/>
              <a:ahLst/>
              <a:cxnLst/>
              <a:rect l="l" t="t" r="r" b="b"/>
              <a:pathLst>
                <a:path w="432435" h="144145">
                  <a:moveTo>
                    <a:pt x="427713" y="144000"/>
                  </a:moveTo>
                  <a:lnTo>
                    <a:pt x="4286" y="144000"/>
                  </a:lnTo>
                  <a:lnTo>
                    <a:pt x="0" y="139713"/>
                  </a:lnTo>
                  <a:lnTo>
                    <a:pt x="0" y="4286"/>
                  </a:lnTo>
                  <a:lnTo>
                    <a:pt x="4286" y="0"/>
                  </a:lnTo>
                  <a:lnTo>
                    <a:pt x="427713" y="0"/>
                  </a:lnTo>
                  <a:lnTo>
                    <a:pt x="432000" y="4286"/>
                  </a:lnTo>
                  <a:lnTo>
                    <a:pt x="432000" y="139713"/>
                  </a:lnTo>
                  <a:lnTo>
                    <a:pt x="427713" y="144000"/>
                  </a:lnTo>
                  <a:close/>
                </a:path>
              </a:pathLst>
            </a:custGeom>
            <a:solidFill>
              <a:srgbClr val="334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223999" y="7367100"/>
              <a:ext cx="720090" cy="1152525"/>
            </a:xfrm>
            <a:custGeom>
              <a:avLst/>
              <a:gdLst/>
              <a:ahLst/>
              <a:cxnLst/>
              <a:rect l="l" t="t" r="r" b="b"/>
              <a:pathLst>
                <a:path w="720089" h="1152525">
                  <a:moveTo>
                    <a:pt x="691425" y="1152000"/>
                  </a:moveTo>
                  <a:lnTo>
                    <a:pt x="28575" y="1152000"/>
                  </a:lnTo>
                  <a:lnTo>
                    <a:pt x="17479" y="1149745"/>
                  </a:lnTo>
                  <a:lnTo>
                    <a:pt x="8393" y="1143606"/>
                  </a:lnTo>
                  <a:lnTo>
                    <a:pt x="2254" y="1134520"/>
                  </a:lnTo>
                  <a:lnTo>
                    <a:pt x="0" y="1123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691425" y="0"/>
                  </a:lnTo>
                  <a:lnTo>
                    <a:pt x="702520" y="2254"/>
                  </a:lnTo>
                  <a:lnTo>
                    <a:pt x="711606" y="8393"/>
                  </a:lnTo>
                  <a:lnTo>
                    <a:pt x="717745" y="17479"/>
                  </a:lnTo>
                  <a:lnTo>
                    <a:pt x="720000" y="28575"/>
                  </a:lnTo>
                  <a:lnTo>
                    <a:pt x="720000" y="1123425"/>
                  </a:lnTo>
                  <a:lnTo>
                    <a:pt x="717745" y="1134520"/>
                  </a:lnTo>
                  <a:lnTo>
                    <a:pt x="711606" y="1143606"/>
                  </a:lnTo>
                  <a:lnTo>
                    <a:pt x="702520" y="1149745"/>
                  </a:lnTo>
                  <a:lnTo>
                    <a:pt x="691425" y="1152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223999" y="7367100"/>
              <a:ext cx="28575" cy="1152525"/>
            </a:xfrm>
            <a:custGeom>
              <a:avLst/>
              <a:gdLst/>
              <a:ahLst/>
              <a:cxnLst/>
              <a:rect l="l" t="t" r="r" b="b"/>
              <a:pathLst>
                <a:path w="28575" h="1152525">
                  <a:moveTo>
                    <a:pt x="28575" y="1152000"/>
                  </a:moveTo>
                  <a:lnTo>
                    <a:pt x="17479" y="1149745"/>
                  </a:lnTo>
                  <a:lnTo>
                    <a:pt x="8393" y="1143606"/>
                  </a:lnTo>
                  <a:lnTo>
                    <a:pt x="2254" y="1134520"/>
                  </a:lnTo>
                  <a:lnTo>
                    <a:pt x="0" y="1123425"/>
                  </a:lnTo>
                  <a:lnTo>
                    <a:pt x="0" y="28575"/>
                  </a:lnTo>
                  <a:lnTo>
                    <a:pt x="2254" y="17479"/>
                  </a:lnTo>
                  <a:lnTo>
                    <a:pt x="8393" y="8393"/>
                  </a:lnTo>
                  <a:lnTo>
                    <a:pt x="17479" y="2254"/>
                  </a:lnTo>
                  <a:lnTo>
                    <a:pt x="28575" y="0"/>
                  </a:lnTo>
                  <a:lnTo>
                    <a:pt x="28575" y="1152000"/>
                  </a:lnTo>
                  <a:close/>
                </a:path>
              </a:pathLst>
            </a:custGeom>
            <a:solidFill>
              <a:srgbClr val="E9B3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1293874" y="2723292"/>
            <a:ext cx="466090" cy="43688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58115">
              <a:lnSpc>
                <a:spcPct val="100000"/>
              </a:lnSpc>
              <a:spcBef>
                <a:spcPts val="225"/>
              </a:spcBef>
            </a:pPr>
            <a:r>
              <a:rPr sz="550" b="1" spc="-10" dirty="0">
                <a:solidFill>
                  <a:srgbClr val="0F162A"/>
                </a:solidFill>
                <a:latin typeface="Arial"/>
                <a:cs typeface="Arial"/>
              </a:rPr>
              <a:t>KLEANIX</a:t>
            </a:r>
            <a:endParaRPr sz="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sz="1200" b="1" spc="-25" dirty="0">
                <a:solidFill>
                  <a:srgbClr val="F0F4F9"/>
                </a:solidFill>
                <a:latin typeface="Arial"/>
                <a:cs typeface="Arial"/>
              </a:rPr>
              <a:t>13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350" b="1" spc="-10" dirty="0">
                <a:solidFill>
                  <a:srgbClr val="334154"/>
                </a:solidFill>
                <a:latin typeface="Arial"/>
                <a:cs typeface="Arial"/>
              </a:rPr>
              <a:t>EXPRESS</a:t>
            </a:r>
            <a:r>
              <a:rPr sz="350" b="1" spc="20" dirty="0">
                <a:solidFill>
                  <a:srgbClr val="334154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334154"/>
                </a:solidFill>
                <a:latin typeface="Arial"/>
                <a:cs typeface="Arial"/>
              </a:rPr>
              <a:t>GLOSS</a:t>
            </a:r>
            <a:endParaRPr sz="350">
              <a:latin typeface="Arial"/>
              <a:cs typeface="Arial"/>
            </a:endParaRPr>
          </a:p>
        </p:txBody>
      </p:sp>
      <p:pic>
        <p:nvPicPr>
          <p:cNvPr id="49" name="object 4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08287" y="2525100"/>
            <a:ext cx="180000" cy="143999"/>
          </a:xfrm>
          <a:prstGeom prst="rect">
            <a:avLst/>
          </a:prstGeom>
        </p:spPr>
      </p:pic>
      <p:sp>
        <p:nvSpPr>
          <p:cNvPr id="50" name="object 50"/>
          <p:cNvSpPr txBox="1"/>
          <p:nvPr/>
        </p:nvSpPr>
        <p:spPr>
          <a:xfrm>
            <a:off x="1293874" y="5171293"/>
            <a:ext cx="466090" cy="43688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58115">
              <a:lnSpc>
                <a:spcPct val="100000"/>
              </a:lnSpc>
              <a:spcBef>
                <a:spcPts val="225"/>
              </a:spcBef>
            </a:pPr>
            <a:r>
              <a:rPr sz="550" b="1" spc="-10" dirty="0">
                <a:solidFill>
                  <a:srgbClr val="0F162A"/>
                </a:solidFill>
                <a:latin typeface="Arial"/>
                <a:cs typeface="Arial"/>
              </a:rPr>
              <a:t>KLEANIX</a:t>
            </a:r>
            <a:endParaRPr sz="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sz="1200" b="1" spc="-25" dirty="0">
                <a:solidFill>
                  <a:srgbClr val="F0F4F9"/>
                </a:solidFill>
                <a:latin typeface="Arial"/>
                <a:cs typeface="Arial"/>
              </a:rPr>
              <a:t>14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350" b="1" dirty="0">
                <a:solidFill>
                  <a:srgbClr val="334154"/>
                </a:solidFill>
                <a:latin typeface="Arial"/>
                <a:cs typeface="Arial"/>
              </a:rPr>
              <a:t>INTERIOR</a:t>
            </a:r>
            <a:r>
              <a:rPr sz="350" b="1" spc="-20" dirty="0">
                <a:solidFill>
                  <a:srgbClr val="334154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334154"/>
                </a:solidFill>
                <a:latin typeface="Arial"/>
                <a:cs typeface="Arial"/>
              </a:rPr>
              <a:t>SPRAY</a:t>
            </a:r>
            <a:endParaRPr sz="350">
              <a:latin typeface="Arial"/>
              <a:cs typeface="Arial"/>
            </a:endParaRPr>
          </a:p>
        </p:txBody>
      </p:sp>
      <p:pic>
        <p:nvPicPr>
          <p:cNvPr id="51" name="object 5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08287" y="4973099"/>
            <a:ext cx="180000" cy="143999"/>
          </a:xfrm>
          <a:prstGeom prst="rect">
            <a:avLst/>
          </a:prstGeom>
        </p:spPr>
      </p:pic>
      <p:sp>
        <p:nvSpPr>
          <p:cNvPr id="52" name="object 52"/>
          <p:cNvSpPr txBox="1"/>
          <p:nvPr/>
        </p:nvSpPr>
        <p:spPr>
          <a:xfrm>
            <a:off x="1293874" y="7619293"/>
            <a:ext cx="466090" cy="43688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58115">
              <a:lnSpc>
                <a:spcPct val="100000"/>
              </a:lnSpc>
              <a:spcBef>
                <a:spcPts val="225"/>
              </a:spcBef>
            </a:pPr>
            <a:r>
              <a:rPr sz="550" b="1" spc="-10" dirty="0">
                <a:solidFill>
                  <a:srgbClr val="0F162A"/>
                </a:solidFill>
                <a:latin typeface="Arial"/>
                <a:cs typeface="Arial"/>
              </a:rPr>
              <a:t>KLEANIX</a:t>
            </a:r>
            <a:endParaRPr sz="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sz="1200" b="1" spc="-25" dirty="0">
                <a:solidFill>
                  <a:srgbClr val="F0F4F9"/>
                </a:solidFill>
                <a:latin typeface="Arial"/>
                <a:cs typeface="Arial"/>
              </a:rPr>
              <a:t>15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350" b="1" dirty="0">
                <a:solidFill>
                  <a:srgbClr val="334154"/>
                </a:solidFill>
                <a:latin typeface="Arial"/>
                <a:cs typeface="Arial"/>
              </a:rPr>
              <a:t>AMBIENT </a:t>
            </a:r>
            <a:r>
              <a:rPr sz="350" b="1" spc="-20" dirty="0">
                <a:solidFill>
                  <a:srgbClr val="334154"/>
                </a:solidFill>
                <a:latin typeface="Arial"/>
                <a:cs typeface="Arial"/>
              </a:rPr>
              <a:t>MIST</a:t>
            </a:r>
            <a:endParaRPr sz="350">
              <a:latin typeface="Arial"/>
              <a:cs typeface="Arial"/>
            </a:endParaRPr>
          </a:p>
        </p:txBody>
      </p:sp>
      <p:pic>
        <p:nvPicPr>
          <p:cNvPr id="53" name="object 5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08287" y="7421099"/>
            <a:ext cx="180000" cy="143999"/>
          </a:xfrm>
          <a:prstGeom prst="rect">
            <a:avLst/>
          </a:prstGeom>
        </p:spPr>
      </p:pic>
      <p:sp>
        <p:nvSpPr>
          <p:cNvPr id="54" name="object 54"/>
          <p:cNvSpPr txBox="1"/>
          <p:nvPr/>
        </p:nvSpPr>
        <p:spPr>
          <a:xfrm>
            <a:off x="716824" y="10113950"/>
            <a:ext cx="2018030" cy="120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95"/>
              </a:lnSpc>
            </a:pPr>
            <a:r>
              <a:rPr sz="750" spc="60" dirty="0">
                <a:solidFill>
                  <a:srgbClr val="93A3B8"/>
                </a:solidFill>
                <a:latin typeface="Arial MT"/>
                <a:cs typeface="Arial MT"/>
              </a:rPr>
              <a:t>REGIMEN</a:t>
            </a:r>
            <a:r>
              <a:rPr sz="750" spc="160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93A3B8"/>
                </a:solidFill>
                <a:latin typeface="Arial MT"/>
                <a:cs typeface="Arial MT"/>
              </a:rPr>
              <a:t>3</a:t>
            </a:r>
            <a:r>
              <a:rPr sz="750" spc="-135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93A3B8"/>
                </a:solidFill>
                <a:latin typeface="Arial MT"/>
                <a:cs typeface="Arial MT"/>
              </a:rPr>
              <a:t>:</a:t>
            </a:r>
            <a:r>
              <a:rPr sz="750" spc="160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spc="45" dirty="0">
                <a:solidFill>
                  <a:srgbClr val="93A3B8"/>
                </a:solidFill>
                <a:latin typeface="Arial MT"/>
                <a:cs typeface="Arial MT"/>
              </a:rPr>
              <a:t>AUTOMOTIVE</a:t>
            </a:r>
            <a:r>
              <a:rPr sz="750" spc="160" dirty="0">
                <a:solidFill>
                  <a:srgbClr val="93A3B8"/>
                </a:solidFill>
                <a:latin typeface="Arial MT"/>
                <a:cs typeface="Arial MT"/>
              </a:rPr>
              <a:t> </a:t>
            </a:r>
            <a:r>
              <a:rPr sz="750" spc="40" dirty="0">
                <a:solidFill>
                  <a:srgbClr val="93A3B8"/>
                </a:solidFill>
                <a:latin typeface="Arial MT"/>
                <a:cs typeface="Arial MT"/>
              </a:rPr>
              <a:t>DETAILING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704796" y="10110776"/>
            <a:ext cx="13843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44"/>
              </a:lnSpc>
            </a:pPr>
            <a:r>
              <a:rPr sz="800" b="1" spc="-25" dirty="0">
                <a:solidFill>
                  <a:srgbClr val="0F162A"/>
                </a:solidFill>
                <a:latin typeface="Arial"/>
                <a:cs typeface="Arial"/>
              </a:rPr>
              <a:t>09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6" name="Picture 2" descr="C:\Users\abc\OneDrive\Documents\Kleanix Chemicals\Logo_Approved\Logo_Approve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3850" y="88900"/>
            <a:ext cx="762000" cy="76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1342</Words>
  <Application>Microsoft Office PowerPoint</Application>
  <PresentationFormat>Custom</PresentationFormat>
  <Paragraphs>172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KLEANIX CHEMICALS P R O D U C T P O R T F O L I O V O L U M E . 0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Kleanix Chemicals — Premium Wholesale Lookbook</dc:title>
  <cp:lastModifiedBy>abc</cp:lastModifiedBy>
  <cp:revision>2</cp:revision>
  <dcterms:created xsi:type="dcterms:W3CDTF">2026-06-17T08:28:44Z</dcterms:created>
  <dcterms:modified xsi:type="dcterms:W3CDTF">2026-06-17T08:42:57Z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2026-06-17T00:00:00Z</vt:filetime>
  </property>
  <property fmtid="{D5CDD505-2E9C-101B-9397-08002B2CF9AE}" pid="4" name="Producer">
    <vt:lpwstr>WeasyPrint 62.3</vt:lpwstr>
  </property>
  <property fmtid="{D5CDD505-2E9C-101B-9397-08002B2CF9AE}" pid="5" name="LastSaved">
    <vt:filetime>2026-06-17T00:00:00Z</vt:filetime>
  </property>
</Properties>
</file>