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693400" cy="7556500"/>
  <p:notesSz cx="6858000" cy="9144000"/>
  <p:embeddedFontLst>
    <p:embeddedFont>
      <p:font typeface="DIN Next Bold" charset="0"/>
      <p:regular r:id="rId9"/>
    </p:embeddedFont>
    <p:embeddedFont>
      <p:font typeface="Open Sans" charset="0"/>
      <p:regular r:id="rId10"/>
    </p:embeddedFont>
    <p:embeddedFont>
      <p:font typeface="DIN Next" charset="0"/>
      <p:regular r:id="rId11"/>
    </p:embeddedFont>
    <p:embeddedFont>
      <p:font typeface="Open Sans Semi-Bold" charset="0"/>
      <p:regular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-1212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sv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0.svg"/><Relationship Id="rId7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9.jpe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0.svg"/><Relationship Id="rId7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13.jpe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3755" y="0"/>
            <a:ext cx="3388928" cy="7565136"/>
            <a:chOff x="0" y="0"/>
            <a:chExt cx="3388932" cy="75651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88871" cy="7562850"/>
            </a:xfrm>
            <a:custGeom>
              <a:avLst/>
              <a:gdLst/>
              <a:ahLst/>
              <a:cxnLst/>
              <a:rect l="l" t="t" r="r" b="b"/>
              <a:pathLst>
                <a:path w="3388871" h="7562850">
                  <a:moveTo>
                    <a:pt x="0" y="0"/>
                  </a:moveTo>
                  <a:lnTo>
                    <a:pt x="0" y="7562850"/>
                  </a:lnTo>
                  <a:lnTo>
                    <a:pt x="3388871" y="7562850"/>
                  </a:lnTo>
                  <a:lnTo>
                    <a:pt x="3388871" y="0"/>
                  </a:lnTo>
                  <a:close/>
                </a:path>
              </a:pathLst>
            </a:custGeom>
            <a:solidFill>
              <a:srgbClr val="F7F7F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389466" y="4602204"/>
            <a:ext cx="2095910" cy="378990"/>
            <a:chOff x="0" y="0"/>
            <a:chExt cx="2095919" cy="37899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95887" cy="378972"/>
            </a:xfrm>
            <a:custGeom>
              <a:avLst/>
              <a:gdLst/>
              <a:ahLst/>
              <a:cxnLst/>
              <a:rect l="l" t="t" r="r" b="b"/>
              <a:pathLst>
                <a:path w="2095887" h="378972">
                  <a:moveTo>
                    <a:pt x="0" y="0"/>
                  </a:moveTo>
                  <a:lnTo>
                    <a:pt x="0" y="378972"/>
                  </a:lnTo>
                  <a:lnTo>
                    <a:pt x="2095887" y="378972"/>
                  </a:lnTo>
                  <a:lnTo>
                    <a:pt x="2095887" y="0"/>
                  </a:lnTo>
                  <a:close/>
                </a:path>
              </a:pathLst>
            </a:custGeom>
            <a:solidFill>
              <a:srgbClr val="41C1BA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6908568" y="-63503"/>
            <a:ext cx="3535013" cy="3946322"/>
          </a:xfrm>
          <a:custGeom>
            <a:avLst/>
            <a:gdLst/>
            <a:ahLst/>
            <a:cxnLst/>
            <a:rect l="l" t="t" r="r" b="b"/>
            <a:pathLst>
              <a:path w="3535013" h="3946322">
                <a:moveTo>
                  <a:pt x="0" y="0"/>
                </a:moveTo>
                <a:lnTo>
                  <a:pt x="3535013" y="0"/>
                </a:lnTo>
                <a:lnTo>
                  <a:pt x="3535013" y="3946322"/>
                </a:lnTo>
                <a:lnTo>
                  <a:pt x="0" y="394632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9774536" y="7104174"/>
            <a:ext cx="605523" cy="460962"/>
            <a:chOff x="0" y="0"/>
            <a:chExt cx="605523" cy="46095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05533" cy="458721"/>
            </a:xfrm>
            <a:custGeom>
              <a:avLst/>
              <a:gdLst/>
              <a:ahLst/>
              <a:cxnLst/>
              <a:rect l="l" t="t" r="r" b="b"/>
              <a:pathLst>
                <a:path w="605533" h="458721">
                  <a:moveTo>
                    <a:pt x="0" y="0"/>
                  </a:moveTo>
                  <a:lnTo>
                    <a:pt x="0" y="458721"/>
                  </a:lnTo>
                  <a:lnTo>
                    <a:pt x="605533" y="458721"/>
                  </a:lnTo>
                  <a:lnTo>
                    <a:pt x="605533" y="0"/>
                  </a:lnTo>
                  <a:close/>
                </a:path>
              </a:pathLst>
            </a:custGeom>
            <a:solidFill>
              <a:srgbClr val="41C1BA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3712683" y="0"/>
            <a:ext cx="3268304" cy="7562850"/>
            <a:chOff x="0" y="0"/>
            <a:chExt cx="4357738" cy="10083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357751" cy="10083800"/>
            </a:xfrm>
            <a:custGeom>
              <a:avLst/>
              <a:gdLst/>
              <a:ahLst/>
              <a:cxnLst/>
              <a:rect l="l" t="t" r="r" b="b"/>
              <a:pathLst>
                <a:path w="4357751" h="10083800">
                  <a:moveTo>
                    <a:pt x="0" y="0"/>
                  </a:moveTo>
                  <a:lnTo>
                    <a:pt x="4357751" y="0"/>
                  </a:lnTo>
                  <a:lnTo>
                    <a:pt x="4357751" y="10083800"/>
                  </a:lnTo>
                  <a:lnTo>
                    <a:pt x="0" y="10083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print"/>
              <a:stretch>
                <a:fillRect l="-3305" t="-6860" r="-3108" b="-6531"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7120080" y="559318"/>
            <a:ext cx="3136354" cy="3136354"/>
          </a:xfrm>
          <a:custGeom>
            <a:avLst/>
            <a:gdLst/>
            <a:ahLst/>
            <a:cxnLst/>
            <a:rect l="l" t="t" r="r" b="b"/>
            <a:pathLst>
              <a:path w="3136354" h="3136354">
                <a:moveTo>
                  <a:pt x="0" y="0"/>
                </a:moveTo>
                <a:lnTo>
                  <a:pt x="3136354" y="0"/>
                </a:lnTo>
                <a:lnTo>
                  <a:pt x="3136354" y="3136353"/>
                </a:lnTo>
                <a:lnTo>
                  <a:pt x="0" y="3136353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7197147" y="636394"/>
            <a:ext cx="2982201" cy="2982201"/>
            <a:chOff x="0" y="0"/>
            <a:chExt cx="3976268" cy="397626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976370" cy="3976243"/>
            </a:xfrm>
            <a:custGeom>
              <a:avLst/>
              <a:gdLst/>
              <a:ahLst/>
              <a:cxnLst/>
              <a:rect l="l" t="t" r="r" b="b"/>
              <a:pathLst>
                <a:path w="3976370" h="3976243">
                  <a:moveTo>
                    <a:pt x="1988185" y="0"/>
                  </a:moveTo>
                  <a:cubicBezTo>
                    <a:pt x="890778" y="0"/>
                    <a:pt x="1143" y="889000"/>
                    <a:pt x="0" y="1986153"/>
                  </a:cubicBezTo>
                  <a:lnTo>
                    <a:pt x="0" y="1990217"/>
                  </a:lnTo>
                  <a:cubicBezTo>
                    <a:pt x="1143" y="3085211"/>
                    <a:pt x="887603" y="3973068"/>
                    <a:pt x="1982216" y="3976243"/>
                  </a:cubicBezTo>
                  <a:lnTo>
                    <a:pt x="1994154" y="3976243"/>
                  </a:lnTo>
                  <a:cubicBezTo>
                    <a:pt x="3086735" y="3973068"/>
                    <a:pt x="3972052" y="3088386"/>
                    <a:pt x="3976370" y="1996059"/>
                  </a:cubicBezTo>
                  <a:lnTo>
                    <a:pt x="3976370" y="1980184"/>
                  </a:lnTo>
                  <a:cubicBezTo>
                    <a:pt x="3972052" y="885825"/>
                    <a:pt x="3083560" y="0"/>
                    <a:pt x="1988185" y="0"/>
                  </a:cubicBezTo>
                  <a:close/>
                </a:path>
              </a:pathLst>
            </a:custGeom>
            <a:blipFill>
              <a:blip r:embed="rId7" cstate="print"/>
              <a:stretch>
                <a:fillRect r="2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772897" y="2905839"/>
            <a:ext cx="485956" cy="485956"/>
            <a:chOff x="0" y="0"/>
            <a:chExt cx="485953" cy="48595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6024" cy="485896"/>
            </a:xfrm>
            <a:custGeom>
              <a:avLst/>
              <a:gdLst/>
              <a:ahLst/>
              <a:cxnLst/>
              <a:rect l="l" t="t" r="r" b="b"/>
              <a:pathLst>
                <a:path w="486024" h="485896">
                  <a:moveTo>
                    <a:pt x="284223" y="49021"/>
                  </a:moveTo>
                  <a:cubicBezTo>
                    <a:pt x="278889" y="49021"/>
                    <a:pt x="274444" y="53466"/>
                    <a:pt x="274444" y="58800"/>
                  </a:cubicBezTo>
                  <a:cubicBezTo>
                    <a:pt x="274444" y="64134"/>
                    <a:pt x="278889" y="68579"/>
                    <a:pt x="284223" y="68579"/>
                  </a:cubicBezTo>
                  <a:lnTo>
                    <a:pt x="421508" y="68579"/>
                  </a:lnTo>
                  <a:cubicBezTo>
                    <a:pt x="426842" y="68579"/>
                    <a:pt x="431287" y="64134"/>
                    <a:pt x="431287" y="58800"/>
                  </a:cubicBezTo>
                  <a:cubicBezTo>
                    <a:pt x="431287" y="53466"/>
                    <a:pt x="426842" y="49021"/>
                    <a:pt x="421508" y="49021"/>
                  </a:cubicBezTo>
                  <a:close/>
                  <a:moveTo>
                    <a:pt x="441066" y="98043"/>
                  </a:moveTo>
                  <a:cubicBezTo>
                    <a:pt x="435732" y="98043"/>
                    <a:pt x="431287" y="102488"/>
                    <a:pt x="431287" y="107822"/>
                  </a:cubicBezTo>
                  <a:cubicBezTo>
                    <a:pt x="431287" y="113156"/>
                    <a:pt x="435732" y="117601"/>
                    <a:pt x="441066" y="117601"/>
                  </a:cubicBezTo>
                  <a:cubicBezTo>
                    <a:pt x="446400" y="117601"/>
                    <a:pt x="450845" y="113156"/>
                    <a:pt x="450845" y="107822"/>
                  </a:cubicBezTo>
                  <a:cubicBezTo>
                    <a:pt x="450845" y="102488"/>
                    <a:pt x="446400" y="98043"/>
                    <a:pt x="441066" y="98043"/>
                  </a:cubicBezTo>
                  <a:close/>
                  <a:moveTo>
                    <a:pt x="196086" y="58800"/>
                  </a:moveTo>
                  <a:lnTo>
                    <a:pt x="196086" y="127380"/>
                  </a:lnTo>
                  <a:lnTo>
                    <a:pt x="58800" y="127380"/>
                  </a:lnTo>
                  <a:lnTo>
                    <a:pt x="58800" y="58800"/>
                  </a:lnTo>
                  <a:close/>
                  <a:moveTo>
                    <a:pt x="49021" y="39243"/>
                  </a:moveTo>
                  <a:cubicBezTo>
                    <a:pt x="43688" y="39243"/>
                    <a:pt x="39243" y="43688"/>
                    <a:pt x="39243" y="49021"/>
                  </a:cubicBezTo>
                  <a:lnTo>
                    <a:pt x="39243" y="137285"/>
                  </a:lnTo>
                  <a:cubicBezTo>
                    <a:pt x="39243" y="142619"/>
                    <a:pt x="43688" y="147064"/>
                    <a:pt x="49021" y="147064"/>
                  </a:cubicBezTo>
                  <a:lnTo>
                    <a:pt x="205865" y="147064"/>
                  </a:lnTo>
                  <a:cubicBezTo>
                    <a:pt x="211199" y="147064"/>
                    <a:pt x="215644" y="142619"/>
                    <a:pt x="215644" y="137285"/>
                  </a:cubicBezTo>
                  <a:lnTo>
                    <a:pt x="215644" y="49021"/>
                  </a:lnTo>
                  <a:cubicBezTo>
                    <a:pt x="215644" y="43688"/>
                    <a:pt x="211199" y="39243"/>
                    <a:pt x="205865" y="39243"/>
                  </a:cubicBezTo>
                  <a:close/>
                  <a:moveTo>
                    <a:pt x="441066" y="147064"/>
                  </a:moveTo>
                  <a:cubicBezTo>
                    <a:pt x="435732" y="147064"/>
                    <a:pt x="431287" y="151509"/>
                    <a:pt x="431287" y="156843"/>
                  </a:cubicBezTo>
                  <a:cubicBezTo>
                    <a:pt x="431287" y="162177"/>
                    <a:pt x="435732" y="166622"/>
                    <a:pt x="441066" y="166622"/>
                  </a:cubicBezTo>
                  <a:lnTo>
                    <a:pt x="421508" y="166622"/>
                  </a:lnTo>
                  <a:cubicBezTo>
                    <a:pt x="426842" y="166622"/>
                    <a:pt x="431287" y="162177"/>
                    <a:pt x="431287" y="156843"/>
                  </a:cubicBezTo>
                  <a:cubicBezTo>
                    <a:pt x="431287" y="151509"/>
                    <a:pt x="426842" y="147064"/>
                    <a:pt x="421508" y="147064"/>
                  </a:cubicBezTo>
                  <a:close/>
                  <a:moveTo>
                    <a:pt x="49021" y="176401"/>
                  </a:moveTo>
                  <a:cubicBezTo>
                    <a:pt x="43688" y="176401"/>
                    <a:pt x="39243" y="180846"/>
                    <a:pt x="39243" y="186180"/>
                  </a:cubicBezTo>
                  <a:cubicBezTo>
                    <a:pt x="39243" y="191514"/>
                    <a:pt x="43688" y="195959"/>
                    <a:pt x="49021" y="195959"/>
                  </a:cubicBezTo>
                  <a:lnTo>
                    <a:pt x="147064" y="195959"/>
                  </a:lnTo>
                  <a:cubicBezTo>
                    <a:pt x="152398" y="195959"/>
                    <a:pt x="156843" y="191514"/>
                    <a:pt x="156843" y="186180"/>
                  </a:cubicBezTo>
                  <a:cubicBezTo>
                    <a:pt x="156843" y="180846"/>
                    <a:pt x="152398" y="176401"/>
                    <a:pt x="147064" y="176401"/>
                  </a:cubicBezTo>
                  <a:close/>
                  <a:moveTo>
                    <a:pt x="284350" y="176401"/>
                  </a:moveTo>
                  <a:cubicBezTo>
                    <a:pt x="279016" y="176401"/>
                    <a:pt x="274571" y="180846"/>
                    <a:pt x="274571" y="186180"/>
                  </a:cubicBezTo>
                  <a:cubicBezTo>
                    <a:pt x="274571" y="191514"/>
                    <a:pt x="279016" y="195959"/>
                    <a:pt x="284350" y="195959"/>
                  </a:cubicBezTo>
                  <a:lnTo>
                    <a:pt x="303908" y="195959"/>
                  </a:lnTo>
                  <a:cubicBezTo>
                    <a:pt x="309242" y="195959"/>
                    <a:pt x="313687" y="191514"/>
                    <a:pt x="313687" y="186180"/>
                  </a:cubicBezTo>
                  <a:cubicBezTo>
                    <a:pt x="313687" y="180846"/>
                    <a:pt x="309242" y="176401"/>
                    <a:pt x="303908" y="176401"/>
                  </a:cubicBezTo>
                  <a:close/>
                  <a:moveTo>
                    <a:pt x="421508" y="205865"/>
                  </a:moveTo>
                  <a:cubicBezTo>
                    <a:pt x="416175" y="205865"/>
                    <a:pt x="411730" y="210310"/>
                    <a:pt x="411730" y="215644"/>
                  </a:cubicBezTo>
                  <a:cubicBezTo>
                    <a:pt x="411730" y="220977"/>
                    <a:pt x="416175" y="225422"/>
                    <a:pt x="421508" y="225422"/>
                  </a:cubicBezTo>
                  <a:lnTo>
                    <a:pt x="441066" y="225422"/>
                  </a:lnTo>
                  <a:cubicBezTo>
                    <a:pt x="446400" y="225422"/>
                    <a:pt x="450845" y="220977"/>
                    <a:pt x="450845" y="215644"/>
                  </a:cubicBezTo>
                  <a:cubicBezTo>
                    <a:pt x="450845" y="210310"/>
                    <a:pt x="446400" y="205865"/>
                    <a:pt x="441066" y="205865"/>
                  </a:cubicBezTo>
                  <a:close/>
                  <a:moveTo>
                    <a:pt x="186180" y="215644"/>
                  </a:moveTo>
                  <a:cubicBezTo>
                    <a:pt x="180846" y="215644"/>
                    <a:pt x="176401" y="220089"/>
                    <a:pt x="176401" y="225422"/>
                  </a:cubicBezTo>
                  <a:cubicBezTo>
                    <a:pt x="176401" y="230756"/>
                    <a:pt x="180846" y="235201"/>
                    <a:pt x="186180" y="235201"/>
                  </a:cubicBezTo>
                  <a:lnTo>
                    <a:pt x="88264" y="235201"/>
                  </a:lnTo>
                  <a:cubicBezTo>
                    <a:pt x="93598" y="235201"/>
                    <a:pt x="98043" y="230756"/>
                    <a:pt x="98043" y="225422"/>
                  </a:cubicBezTo>
                  <a:cubicBezTo>
                    <a:pt x="98043" y="220089"/>
                    <a:pt x="93598" y="215644"/>
                    <a:pt x="88264" y="215644"/>
                  </a:cubicBezTo>
                  <a:close/>
                  <a:moveTo>
                    <a:pt x="166622" y="215644"/>
                  </a:moveTo>
                  <a:cubicBezTo>
                    <a:pt x="161288" y="215644"/>
                    <a:pt x="156843" y="220089"/>
                    <a:pt x="156843" y="225422"/>
                  </a:cubicBezTo>
                  <a:cubicBezTo>
                    <a:pt x="156843" y="230756"/>
                    <a:pt x="161288" y="235201"/>
                    <a:pt x="166622" y="235201"/>
                  </a:cubicBezTo>
                  <a:lnTo>
                    <a:pt x="205865" y="235201"/>
                  </a:lnTo>
                  <a:cubicBezTo>
                    <a:pt x="211199" y="235201"/>
                    <a:pt x="215644" y="230756"/>
                    <a:pt x="215644" y="225422"/>
                  </a:cubicBezTo>
                  <a:cubicBezTo>
                    <a:pt x="215644" y="220089"/>
                    <a:pt x="211199" y="215644"/>
                    <a:pt x="205865" y="215644"/>
                  </a:cubicBezTo>
                  <a:close/>
                  <a:moveTo>
                    <a:pt x="49021" y="254886"/>
                  </a:moveTo>
                  <a:cubicBezTo>
                    <a:pt x="43688" y="254886"/>
                    <a:pt x="39243" y="259331"/>
                    <a:pt x="39243" y="264665"/>
                  </a:cubicBezTo>
                  <a:cubicBezTo>
                    <a:pt x="39243" y="269999"/>
                    <a:pt x="43688" y="274444"/>
                    <a:pt x="49021" y="274444"/>
                  </a:cubicBezTo>
                  <a:lnTo>
                    <a:pt x="98043" y="274444"/>
                  </a:lnTo>
                  <a:cubicBezTo>
                    <a:pt x="103377" y="274444"/>
                    <a:pt x="107822" y="269999"/>
                    <a:pt x="107822" y="264665"/>
                  </a:cubicBezTo>
                  <a:cubicBezTo>
                    <a:pt x="107822" y="259331"/>
                    <a:pt x="103377" y="254886"/>
                    <a:pt x="98043" y="254886"/>
                  </a:cubicBezTo>
                  <a:close/>
                  <a:moveTo>
                    <a:pt x="421508" y="254886"/>
                  </a:moveTo>
                  <a:cubicBezTo>
                    <a:pt x="416175" y="254886"/>
                    <a:pt x="411730" y="259331"/>
                    <a:pt x="411730" y="264665"/>
                  </a:cubicBezTo>
                  <a:cubicBezTo>
                    <a:pt x="411730" y="269999"/>
                    <a:pt x="416175" y="274444"/>
                    <a:pt x="421508" y="274444"/>
                  </a:cubicBezTo>
                  <a:lnTo>
                    <a:pt x="470530" y="274444"/>
                  </a:lnTo>
                  <a:cubicBezTo>
                    <a:pt x="475864" y="274444"/>
                    <a:pt x="480309" y="269999"/>
                    <a:pt x="480309" y="264665"/>
                  </a:cubicBezTo>
                  <a:cubicBezTo>
                    <a:pt x="480309" y="259331"/>
                    <a:pt x="475864" y="254886"/>
                    <a:pt x="470530" y="254886"/>
                  </a:cubicBezTo>
                  <a:close/>
                  <a:moveTo>
                    <a:pt x="49021" y="294129"/>
                  </a:moveTo>
                  <a:cubicBezTo>
                    <a:pt x="43688" y="294129"/>
                    <a:pt x="39243" y="298574"/>
                    <a:pt x="39243" y="303908"/>
                  </a:cubicBezTo>
                  <a:cubicBezTo>
                    <a:pt x="39243" y="309241"/>
                    <a:pt x="43688" y="313686"/>
                    <a:pt x="49021" y="313686"/>
                  </a:cubicBezTo>
                  <a:lnTo>
                    <a:pt x="78358" y="313686"/>
                  </a:lnTo>
                  <a:cubicBezTo>
                    <a:pt x="83692" y="313686"/>
                    <a:pt x="88137" y="309241"/>
                    <a:pt x="88137" y="303908"/>
                  </a:cubicBezTo>
                  <a:cubicBezTo>
                    <a:pt x="88137" y="298574"/>
                    <a:pt x="83692" y="294129"/>
                    <a:pt x="78358" y="294129"/>
                  </a:cubicBezTo>
                  <a:close/>
                  <a:moveTo>
                    <a:pt x="441066" y="303908"/>
                  </a:moveTo>
                  <a:cubicBezTo>
                    <a:pt x="435732" y="303908"/>
                    <a:pt x="431287" y="308352"/>
                    <a:pt x="431287" y="313686"/>
                  </a:cubicBezTo>
                  <a:cubicBezTo>
                    <a:pt x="431287" y="319020"/>
                    <a:pt x="435732" y="323465"/>
                    <a:pt x="441066" y="323465"/>
                  </a:cubicBezTo>
                  <a:lnTo>
                    <a:pt x="470530" y="323465"/>
                  </a:lnTo>
                  <a:cubicBezTo>
                    <a:pt x="475864" y="323465"/>
                    <a:pt x="480309" y="319020"/>
                    <a:pt x="480309" y="313686"/>
                  </a:cubicBezTo>
                  <a:cubicBezTo>
                    <a:pt x="480309" y="308352"/>
                    <a:pt x="475864" y="303908"/>
                    <a:pt x="470530" y="303908"/>
                  </a:cubicBezTo>
                  <a:close/>
                  <a:moveTo>
                    <a:pt x="303908" y="303908"/>
                  </a:moveTo>
                  <a:cubicBezTo>
                    <a:pt x="298574" y="303908"/>
                    <a:pt x="294129" y="308352"/>
                    <a:pt x="294129" y="313686"/>
                  </a:cubicBezTo>
                  <a:lnTo>
                    <a:pt x="294129" y="315464"/>
                  </a:lnTo>
                  <a:cubicBezTo>
                    <a:pt x="282699" y="319528"/>
                    <a:pt x="274571" y="330323"/>
                    <a:pt x="274571" y="343150"/>
                  </a:cubicBezTo>
                  <a:cubicBezTo>
                    <a:pt x="274571" y="359279"/>
                    <a:pt x="287779" y="372614"/>
                    <a:pt x="304035" y="372614"/>
                  </a:cubicBezTo>
                  <a:cubicBezTo>
                    <a:pt x="309369" y="372614"/>
                    <a:pt x="313814" y="377059"/>
                    <a:pt x="313814" y="382393"/>
                  </a:cubicBezTo>
                  <a:cubicBezTo>
                    <a:pt x="313814" y="387727"/>
                    <a:pt x="309369" y="392172"/>
                    <a:pt x="304035" y="392172"/>
                  </a:cubicBezTo>
                  <a:cubicBezTo>
                    <a:pt x="298701" y="392172"/>
                    <a:pt x="294256" y="387727"/>
                    <a:pt x="294256" y="382393"/>
                  </a:cubicBezTo>
                  <a:cubicBezTo>
                    <a:pt x="294256" y="377059"/>
                    <a:pt x="289811" y="372614"/>
                    <a:pt x="284477" y="372614"/>
                  </a:cubicBezTo>
                  <a:cubicBezTo>
                    <a:pt x="279143" y="372614"/>
                    <a:pt x="274698" y="377059"/>
                    <a:pt x="274698" y="382393"/>
                  </a:cubicBezTo>
                  <a:cubicBezTo>
                    <a:pt x="274698" y="395220"/>
                    <a:pt x="282953" y="406014"/>
                    <a:pt x="294256" y="410078"/>
                  </a:cubicBezTo>
                  <a:lnTo>
                    <a:pt x="294256" y="411856"/>
                  </a:lnTo>
                  <a:cubicBezTo>
                    <a:pt x="294256" y="417190"/>
                    <a:pt x="298701" y="421635"/>
                    <a:pt x="304035" y="421635"/>
                  </a:cubicBezTo>
                  <a:cubicBezTo>
                    <a:pt x="309369" y="421635"/>
                    <a:pt x="313814" y="417190"/>
                    <a:pt x="313814" y="411856"/>
                  </a:cubicBezTo>
                  <a:lnTo>
                    <a:pt x="313814" y="410078"/>
                  </a:lnTo>
                  <a:cubicBezTo>
                    <a:pt x="325243" y="406014"/>
                    <a:pt x="333371" y="395220"/>
                    <a:pt x="333371" y="382393"/>
                  </a:cubicBezTo>
                  <a:cubicBezTo>
                    <a:pt x="333371" y="366264"/>
                    <a:pt x="320164" y="352929"/>
                    <a:pt x="303908" y="352929"/>
                  </a:cubicBezTo>
                  <a:cubicBezTo>
                    <a:pt x="298574" y="352929"/>
                    <a:pt x="294129" y="348484"/>
                    <a:pt x="294129" y="343150"/>
                  </a:cubicBezTo>
                  <a:cubicBezTo>
                    <a:pt x="294129" y="337816"/>
                    <a:pt x="298574" y="333371"/>
                    <a:pt x="303908" y="333371"/>
                  </a:cubicBezTo>
                  <a:cubicBezTo>
                    <a:pt x="309242" y="333371"/>
                    <a:pt x="313687" y="337816"/>
                    <a:pt x="313687" y="343150"/>
                  </a:cubicBezTo>
                  <a:cubicBezTo>
                    <a:pt x="313687" y="348484"/>
                    <a:pt x="318132" y="352929"/>
                    <a:pt x="323466" y="352929"/>
                  </a:cubicBezTo>
                  <a:cubicBezTo>
                    <a:pt x="328799" y="352929"/>
                    <a:pt x="333244" y="348484"/>
                    <a:pt x="333244" y="343150"/>
                  </a:cubicBezTo>
                  <a:cubicBezTo>
                    <a:pt x="333244" y="330323"/>
                    <a:pt x="324990" y="319528"/>
                    <a:pt x="313687" y="315464"/>
                  </a:cubicBezTo>
                  <a:lnTo>
                    <a:pt x="313687" y="313686"/>
                  </a:lnTo>
                  <a:cubicBezTo>
                    <a:pt x="313687" y="308352"/>
                    <a:pt x="309242" y="303908"/>
                    <a:pt x="303908" y="303908"/>
                  </a:cubicBezTo>
                  <a:close/>
                  <a:moveTo>
                    <a:pt x="303908" y="294129"/>
                  </a:moveTo>
                  <a:cubicBezTo>
                    <a:pt x="341753" y="294129"/>
                    <a:pt x="372487" y="324862"/>
                    <a:pt x="372487" y="362708"/>
                  </a:cubicBezTo>
                  <a:cubicBezTo>
                    <a:pt x="372487" y="400553"/>
                    <a:pt x="341753" y="431287"/>
                    <a:pt x="303908" y="431287"/>
                  </a:cubicBezTo>
                  <a:cubicBezTo>
                    <a:pt x="266062" y="431287"/>
                    <a:pt x="235328" y="400553"/>
                    <a:pt x="235328" y="362708"/>
                  </a:cubicBezTo>
                  <a:cubicBezTo>
                    <a:pt x="235328" y="324862"/>
                    <a:pt x="266062" y="294129"/>
                    <a:pt x="303908" y="294129"/>
                  </a:cubicBezTo>
                  <a:close/>
                  <a:moveTo>
                    <a:pt x="303908" y="274571"/>
                  </a:moveTo>
                  <a:cubicBezTo>
                    <a:pt x="255267" y="274571"/>
                    <a:pt x="215644" y="314194"/>
                    <a:pt x="215644" y="362835"/>
                  </a:cubicBezTo>
                  <a:cubicBezTo>
                    <a:pt x="215644" y="411475"/>
                    <a:pt x="255267" y="451099"/>
                    <a:pt x="303908" y="451099"/>
                  </a:cubicBezTo>
                  <a:cubicBezTo>
                    <a:pt x="352548" y="451099"/>
                    <a:pt x="392172" y="411475"/>
                    <a:pt x="392172" y="362835"/>
                  </a:cubicBezTo>
                  <a:cubicBezTo>
                    <a:pt x="392172" y="314194"/>
                    <a:pt x="352548" y="274571"/>
                    <a:pt x="303908" y="274571"/>
                  </a:cubicBezTo>
                  <a:close/>
                  <a:moveTo>
                    <a:pt x="303908" y="255013"/>
                  </a:moveTo>
                  <a:cubicBezTo>
                    <a:pt x="363470" y="255013"/>
                    <a:pt x="411730" y="303400"/>
                    <a:pt x="411730" y="362835"/>
                  </a:cubicBezTo>
                  <a:cubicBezTo>
                    <a:pt x="411730" y="422270"/>
                    <a:pt x="363343" y="470657"/>
                    <a:pt x="303908" y="470657"/>
                  </a:cubicBezTo>
                  <a:cubicBezTo>
                    <a:pt x="244472" y="470657"/>
                    <a:pt x="196086" y="422270"/>
                    <a:pt x="196086" y="362835"/>
                  </a:cubicBezTo>
                  <a:cubicBezTo>
                    <a:pt x="196086" y="303400"/>
                    <a:pt x="244472" y="255013"/>
                    <a:pt x="303908" y="255013"/>
                  </a:cubicBezTo>
                  <a:close/>
                  <a:moveTo>
                    <a:pt x="9779" y="0"/>
                  </a:moveTo>
                  <a:cubicBezTo>
                    <a:pt x="4445" y="0"/>
                    <a:pt x="0" y="4445"/>
                    <a:pt x="0" y="9779"/>
                  </a:cubicBezTo>
                  <a:lnTo>
                    <a:pt x="0" y="362708"/>
                  </a:lnTo>
                  <a:cubicBezTo>
                    <a:pt x="0" y="368042"/>
                    <a:pt x="4445" y="372487"/>
                    <a:pt x="9779" y="372487"/>
                  </a:cubicBezTo>
                  <a:lnTo>
                    <a:pt x="118109" y="372487"/>
                  </a:lnTo>
                  <a:cubicBezTo>
                    <a:pt x="122300" y="427223"/>
                    <a:pt x="161161" y="472435"/>
                    <a:pt x="212723" y="485896"/>
                  </a:cubicBezTo>
                  <a:lnTo>
                    <a:pt x="277492" y="485896"/>
                  </a:lnTo>
                  <a:cubicBezTo>
                    <a:pt x="329053" y="472308"/>
                    <a:pt x="367915" y="427096"/>
                    <a:pt x="372106" y="372487"/>
                  </a:cubicBezTo>
                  <a:lnTo>
                    <a:pt x="480436" y="372487"/>
                  </a:lnTo>
                  <a:cubicBezTo>
                    <a:pt x="482468" y="372487"/>
                    <a:pt x="484500" y="371852"/>
                    <a:pt x="486024" y="370709"/>
                  </a:cubicBezTo>
                  <a:lnTo>
                    <a:pt x="486024" y="305686"/>
                  </a:lnTo>
                  <a:cubicBezTo>
                    <a:pt x="484373" y="304543"/>
                    <a:pt x="482468" y="303908"/>
                    <a:pt x="480436" y="303908"/>
                  </a:cubicBezTo>
                  <a:cubicBezTo>
                    <a:pt x="475102" y="303908"/>
                    <a:pt x="470657" y="308352"/>
                    <a:pt x="470657" y="313686"/>
                  </a:cubicBezTo>
                  <a:lnTo>
                    <a:pt x="470657" y="352929"/>
                  </a:lnTo>
                  <a:lnTo>
                    <a:pt x="371979" y="352929"/>
                  </a:lnTo>
                  <a:cubicBezTo>
                    <a:pt x="367153" y="290446"/>
                    <a:pt x="317243" y="240535"/>
                    <a:pt x="254759" y="235836"/>
                  </a:cubicBezTo>
                  <a:cubicBezTo>
                    <a:pt x="254759" y="235582"/>
                    <a:pt x="254886" y="235582"/>
                    <a:pt x="254886" y="235328"/>
                  </a:cubicBezTo>
                  <a:lnTo>
                    <a:pt x="254886" y="31623"/>
                  </a:lnTo>
                  <a:cubicBezTo>
                    <a:pt x="266443" y="30099"/>
                    <a:pt x="277746" y="26289"/>
                    <a:pt x="287398" y="19558"/>
                  </a:cubicBezTo>
                  <a:lnTo>
                    <a:pt x="470530" y="19558"/>
                  </a:lnTo>
                  <a:lnTo>
                    <a:pt x="470530" y="274444"/>
                  </a:lnTo>
                  <a:cubicBezTo>
                    <a:pt x="470530" y="279778"/>
                    <a:pt x="474975" y="284223"/>
                    <a:pt x="480309" y="284223"/>
                  </a:cubicBezTo>
                  <a:cubicBezTo>
                    <a:pt x="482341" y="284223"/>
                    <a:pt x="484373" y="283588"/>
                    <a:pt x="485897" y="282445"/>
                  </a:cubicBezTo>
                  <a:lnTo>
                    <a:pt x="485897" y="1778"/>
                  </a:lnTo>
                  <a:cubicBezTo>
                    <a:pt x="484373" y="635"/>
                    <a:pt x="482468" y="0"/>
                    <a:pt x="480309" y="0"/>
                  </a:cubicBezTo>
                  <a:lnTo>
                    <a:pt x="284223" y="0"/>
                  </a:lnTo>
                  <a:cubicBezTo>
                    <a:pt x="282064" y="0"/>
                    <a:pt x="280032" y="635"/>
                    <a:pt x="278381" y="1905"/>
                  </a:cubicBezTo>
                  <a:cubicBezTo>
                    <a:pt x="268856" y="9144"/>
                    <a:pt x="257045" y="12700"/>
                    <a:pt x="245107" y="12700"/>
                  </a:cubicBezTo>
                  <a:cubicBezTo>
                    <a:pt x="233169" y="12700"/>
                    <a:pt x="221232" y="9144"/>
                    <a:pt x="211707" y="1905"/>
                  </a:cubicBezTo>
                  <a:cubicBezTo>
                    <a:pt x="210056" y="635"/>
                    <a:pt x="208024" y="0"/>
                    <a:pt x="205865" y="0"/>
                  </a:cubicBezTo>
                  <a:lnTo>
                    <a:pt x="88264" y="0"/>
                  </a:lnTo>
                  <a:cubicBezTo>
                    <a:pt x="82930" y="0"/>
                    <a:pt x="78485" y="4445"/>
                    <a:pt x="78485" y="9779"/>
                  </a:cubicBezTo>
                  <a:cubicBezTo>
                    <a:pt x="78485" y="15113"/>
                    <a:pt x="82930" y="19558"/>
                    <a:pt x="88264" y="19558"/>
                  </a:cubicBezTo>
                  <a:lnTo>
                    <a:pt x="202817" y="19558"/>
                  </a:lnTo>
                  <a:cubicBezTo>
                    <a:pt x="212469" y="26162"/>
                    <a:pt x="223772" y="30099"/>
                    <a:pt x="235328" y="31623"/>
                  </a:cubicBezTo>
                  <a:lnTo>
                    <a:pt x="235328" y="235201"/>
                  </a:lnTo>
                  <a:cubicBezTo>
                    <a:pt x="235328" y="235201"/>
                    <a:pt x="235328" y="235455"/>
                    <a:pt x="235455" y="235709"/>
                  </a:cubicBezTo>
                  <a:cubicBezTo>
                    <a:pt x="172972" y="240408"/>
                    <a:pt x="123062" y="290446"/>
                    <a:pt x="118236" y="352802"/>
                  </a:cubicBezTo>
                  <a:lnTo>
                    <a:pt x="19558" y="352802"/>
                  </a:lnTo>
                  <a:lnTo>
                    <a:pt x="19558" y="19558"/>
                  </a:lnTo>
                  <a:lnTo>
                    <a:pt x="49021" y="19558"/>
                  </a:lnTo>
                  <a:cubicBezTo>
                    <a:pt x="54355" y="19558"/>
                    <a:pt x="58800" y="15113"/>
                    <a:pt x="58800" y="9779"/>
                  </a:cubicBezTo>
                  <a:cubicBezTo>
                    <a:pt x="58800" y="4445"/>
                    <a:pt x="54355" y="0"/>
                    <a:pt x="49021" y="0"/>
                  </a:cubicBezTo>
                  <a:close/>
                </a:path>
              </a:pathLst>
            </a:custGeom>
            <a:solidFill>
              <a:srgbClr val="6C9286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709403" y="4084453"/>
            <a:ext cx="636803" cy="636899"/>
            <a:chOff x="0" y="0"/>
            <a:chExt cx="636803" cy="636905"/>
          </a:xfrm>
        </p:grpSpPr>
        <p:sp>
          <p:nvSpPr>
            <p:cNvPr id="17" name="Freeform 17"/>
            <p:cNvSpPr/>
            <p:nvPr/>
          </p:nvSpPr>
          <p:spPr>
            <a:xfrm>
              <a:off x="63500" y="307305"/>
              <a:ext cx="507841" cy="266102"/>
            </a:xfrm>
            <a:custGeom>
              <a:avLst/>
              <a:gdLst/>
              <a:ahLst/>
              <a:cxnLst/>
              <a:rect l="l" t="t" r="r" b="b"/>
              <a:pathLst>
                <a:path w="507841" h="266102">
                  <a:moveTo>
                    <a:pt x="442978" y="7402"/>
                  </a:moveTo>
                  <a:lnTo>
                    <a:pt x="356110" y="64679"/>
                  </a:lnTo>
                  <a:cubicBezTo>
                    <a:pt x="352427" y="45883"/>
                    <a:pt x="335916" y="31659"/>
                    <a:pt x="316104" y="31659"/>
                  </a:cubicBezTo>
                  <a:lnTo>
                    <a:pt x="168149" y="31659"/>
                  </a:lnTo>
                  <a:cubicBezTo>
                    <a:pt x="149353" y="31659"/>
                    <a:pt x="131319" y="37247"/>
                    <a:pt x="115952" y="47915"/>
                  </a:cubicBezTo>
                  <a:lnTo>
                    <a:pt x="4445" y="125259"/>
                  </a:lnTo>
                  <a:cubicBezTo>
                    <a:pt x="1651" y="127164"/>
                    <a:pt x="0" y="130212"/>
                    <a:pt x="0" y="133641"/>
                  </a:cubicBezTo>
                  <a:lnTo>
                    <a:pt x="0" y="255942"/>
                  </a:lnTo>
                  <a:cubicBezTo>
                    <a:pt x="0" y="261530"/>
                    <a:pt x="4572" y="266102"/>
                    <a:pt x="10160" y="266102"/>
                  </a:cubicBezTo>
                  <a:lnTo>
                    <a:pt x="40767" y="266102"/>
                  </a:lnTo>
                  <a:cubicBezTo>
                    <a:pt x="42545" y="266102"/>
                    <a:pt x="44323" y="265594"/>
                    <a:pt x="45847" y="264832"/>
                  </a:cubicBezTo>
                  <a:lnTo>
                    <a:pt x="162688" y="197776"/>
                  </a:lnTo>
                  <a:cubicBezTo>
                    <a:pt x="165228" y="196379"/>
                    <a:pt x="167133" y="194855"/>
                    <a:pt x="170181" y="194855"/>
                  </a:cubicBezTo>
                  <a:lnTo>
                    <a:pt x="214123" y="194855"/>
                  </a:lnTo>
                  <a:cubicBezTo>
                    <a:pt x="219711" y="194855"/>
                    <a:pt x="224283" y="190283"/>
                    <a:pt x="224283" y="184695"/>
                  </a:cubicBezTo>
                  <a:cubicBezTo>
                    <a:pt x="224283" y="179107"/>
                    <a:pt x="219711" y="174535"/>
                    <a:pt x="214123" y="174535"/>
                  </a:cubicBezTo>
                  <a:lnTo>
                    <a:pt x="170181" y="174535"/>
                  </a:lnTo>
                  <a:cubicBezTo>
                    <a:pt x="163704" y="174535"/>
                    <a:pt x="157227" y="176694"/>
                    <a:pt x="152020" y="180504"/>
                  </a:cubicBezTo>
                  <a:lnTo>
                    <a:pt x="101982" y="209206"/>
                  </a:lnTo>
                  <a:lnTo>
                    <a:pt x="101982" y="82459"/>
                  </a:lnTo>
                  <a:lnTo>
                    <a:pt x="127636" y="64679"/>
                  </a:lnTo>
                  <a:cubicBezTo>
                    <a:pt x="139574" y="56424"/>
                    <a:pt x="153671" y="51979"/>
                    <a:pt x="168149" y="51979"/>
                  </a:cubicBezTo>
                  <a:lnTo>
                    <a:pt x="315977" y="51979"/>
                  </a:lnTo>
                  <a:cubicBezTo>
                    <a:pt x="327153" y="51979"/>
                    <a:pt x="336424" y="61123"/>
                    <a:pt x="336424" y="72426"/>
                  </a:cubicBezTo>
                  <a:cubicBezTo>
                    <a:pt x="336424" y="83475"/>
                    <a:pt x="327153" y="92746"/>
                    <a:pt x="315977" y="92873"/>
                  </a:cubicBezTo>
                  <a:lnTo>
                    <a:pt x="224283" y="92873"/>
                  </a:lnTo>
                  <a:cubicBezTo>
                    <a:pt x="218695" y="92873"/>
                    <a:pt x="214123" y="97445"/>
                    <a:pt x="214123" y="103033"/>
                  </a:cubicBezTo>
                  <a:cubicBezTo>
                    <a:pt x="214123" y="108621"/>
                    <a:pt x="218695" y="113193"/>
                    <a:pt x="224283" y="113193"/>
                  </a:cubicBezTo>
                  <a:lnTo>
                    <a:pt x="316485" y="113193"/>
                  </a:lnTo>
                  <a:cubicBezTo>
                    <a:pt x="327026" y="113066"/>
                    <a:pt x="337186" y="108748"/>
                    <a:pt x="344807" y="101255"/>
                  </a:cubicBezTo>
                  <a:cubicBezTo>
                    <a:pt x="347600" y="98461"/>
                    <a:pt x="349760" y="95286"/>
                    <a:pt x="351538" y="92111"/>
                  </a:cubicBezTo>
                  <a:lnTo>
                    <a:pt x="454281" y="24420"/>
                  </a:lnTo>
                  <a:cubicBezTo>
                    <a:pt x="462790" y="18578"/>
                    <a:pt x="474093" y="19594"/>
                    <a:pt x="481459" y="26960"/>
                  </a:cubicBezTo>
                  <a:cubicBezTo>
                    <a:pt x="488952" y="34580"/>
                    <a:pt x="489841" y="48550"/>
                    <a:pt x="481967" y="56297"/>
                  </a:cubicBezTo>
                  <a:lnTo>
                    <a:pt x="362841" y="157390"/>
                  </a:lnTo>
                  <a:cubicBezTo>
                    <a:pt x="350014" y="168312"/>
                    <a:pt x="333630" y="174281"/>
                    <a:pt x="316612" y="174281"/>
                  </a:cubicBezTo>
                  <a:lnTo>
                    <a:pt x="254890" y="174281"/>
                  </a:lnTo>
                  <a:cubicBezTo>
                    <a:pt x="249302" y="174281"/>
                    <a:pt x="244730" y="178853"/>
                    <a:pt x="244730" y="184441"/>
                  </a:cubicBezTo>
                  <a:cubicBezTo>
                    <a:pt x="244730" y="190029"/>
                    <a:pt x="249302" y="194601"/>
                    <a:pt x="254890" y="194601"/>
                  </a:cubicBezTo>
                  <a:lnTo>
                    <a:pt x="316612" y="194601"/>
                  </a:lnTo>
                  <a:cubicBezTo>
                    <a:pt x="338329" y="194601"/>
                    <a:pt x="359412" y="186854"/>
                    <a:pt x="376049" y="172757"/>
                  </a:cubicBezTo>
                  <a:cubicBezTo>
                    <a:pt x="376049" y="172757"/>
                    <a:pt x="495683" y="71156"/>
                    <a:pt x="495683" y="71156"/>
                  </a:cubicBezTo>
                  <a:cubicBezTo>
                    <a:pt x="512955" y="56424"/>
                    <a:pt x="510796" y="27468"/>
                    <a:pt x="495683" y="12228"/>
                  </a:cubicBezTo>
                  <a:cubicBezTo>
                    <a:pt x="481459" y="-1996"/>
                    <a:pt x="459234" y="-4028"/>
                    <a:pt x="442724" y="7275"/>
                  </a:cubicBezTo>
                  <a:lnTo>
                    <a:pt x="442851" y="7275"/>
                  </a:lnTo>
                  <a:close/>
                  <a:moveTo>
                    <a:pt x="81535" y="220763"/>
                  </a:moveTo>
                  <a:lnTo>
                    <a:pt x="37973" y="245655"/>
                  </a:lnTo>
                  <a:lnTo>
                    <a:pt x="20447" y="245655"/>
                  </a:lnTo>
                  <a:lnTo>
                    <a:pt x="20447" y="138848"/>
                  </a:lnTo>
                  <a:lnTo>
                    <a:pt x="81662" y="96556"/>
                  </a:lnTo>
                  <a:lnTo>
                    <a:pt x="81662" y="220763"/>
                  </a:lnTo>
                  <a:close/>
                </a:path>
              </a:pathLst>
            </a:custGeom>
            <a:solidFill>
              <a:srgbClr val="6C9286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267336" y="135128"/>
              <a:ext cx="306071" cy="183516"/>
            </a:xfrm>
            <a:custGeom>
              <a:avLst/>
              <a:gdLst/>
              <a:ahLst/>
              <a:cxnLst/>
              <a:rect l="l" t="t" r="r" b="b"/>
              <a:pathLst>
                <a:path w="306071" h="183516">
                  <a:moveTo>
                    <a:pt x="38989" y="123572"/>
                  </a:moveTo>
                  <a:cubicBezTo>
                    <a:pt x="36322" y="122810"/>
                    <a:pt x="33528" y="122302"/>
                    <a:pt x="30607" y="122302"/>
                  </a:cubicBezTo>
                  <a:cubicBezTo>
                    <a:pt x="13843" y="122302"/>
                    <a:pt x="0" y="136018"/>
                    <a:pt x="0" y="152909"/>
                  </a:cubicBezTo>
                  <a:cubicBezTo>
                    <a:pt x="0" y="169800"/>
                    <a:pt x="13716" y="183516"/>
                    <a:pt x="30607" y="183516"/>
                  </a:cubicBezTo>
                  <a:cubicBezTo>
                    <a:pt x="47498" y="183516"/>
                    <a:pt x="61214" y="169800"/>
                    <a:pt x="61214" y="152909"/>
                  </a:cubicBezTo>
                  <a:cubicBezTo>
                    <a:pt x="61214" y="146432"/>
                    <a:pt x="59182" y="140336"/>
                    <a:pt x="55626" y="135383"/>
                  </a:cubicBezTo>
                  <a:lnTo>
                    <a:pt x="73279" y="110872"/>
                  </a:lnTo>
                  <a:cubicBezTo>
                    <a:pt x="75946" y="111634"/>
                    <a:pt x="78740" y="112142"/>
                    <a:pt x="81661" y="112142"/>
                  </a:cubicBezTo>
                  <a:cubicBezTo>
                    <a:pt x="89916" y="112142"/>
                    <a:pt x="97409" y="108840"/>
                    <a:pt x="102870" y="103506"/>
                  </a:cubicBezTo>
                  <a:lnTo>
                    <a:pt x="153417" y="128906"/>
                  </a:lnTo>
                  <a:cubicBezTo>
                    <a:pt x="153290" y="130176"/>
                    <a:pt x="153036" y="131319"/>
                    <a:pt x="153036" y="132589"/>
                  </a:cubicBezTo>
                  <a:cubicBezTo>
                    <a:pt x="153036" y="149353"/>
                    <a:pt x="166752" y="163196"/>
                    <a:pt x="183643" y="163196"/>
                  </a:cubicBezTo>
                  <a:cubicBezTo>
                    <a:pt x="200534" y="163196"/>
                    <a:pt x="214250" y="149480"/>
                    <a:pt x="214250" y="132589"/>
                  </a:cubicBezTo>
                  <a:cubicBezTo>
                    <a:pt x="214250" y="127001"/>
                    <a:pt x="212599" y="121794"/>
                    <a:pt x="209932" y="117222"/>
                  </a:cubicBezTo>
                  <a:lnTo>
                    <a:pt x="264796" y="59183"/>
                  </a:lnTo>
                  <a:cubicBezTo>
                    <a:pt x="268098" y="60453"/>
                    <a:pt x="271781" y="61215"/>
                    <a:pt x="275464" y="61215"/>
                  </a:cubicBezTo>
                  <a:cubicBezTo>
                    <a:pt x="292228" y="61215"/>
                    <a:pt x="306071" y="47499"/>
                    <a:pt x="306071" y="30608"/>
                  </a:cubicBezTo>
                  <a:cubicBezTo>
                    <a:pt x="306071" y="13717"/>
                    <a:pt x="292355" y="0"/>
                    <a:pt x="275464" y="0"/>
                  </a:cubicBezTo>
                  <a:cubicBezTo>
                    <a:pt x="258573" y="0"/>
                    <a:pt x="244857" y="13717"/>
                    <a:pt x="244857" y="30608"/>
                  </a:cubicBezTo>
                  <a:cubicBezTo>
                    <a:pt x="244857" y="36196"/>
                    <a:pt x="246508" y="41403"/>
                    <a:pt x="249175" y="45975"/>
                  </a:cubicBezTo>
                  <a:lnTo>
                    <a:pt x="194311" y="104014"/>
                  </a:lnTo>
                  <a:cubicBezTo>
                    <a:pt x="191009" y="102744"/>
                    <a:pt x="187326" y="101982"/>
                    <a:pt x="183643" y="101982"/>
                  </a:cubicBezTo>
                  <a:cubicBezTo>
                    <a:pt x="175388" y="101982"/>
                    <a:pt x="167895" y="105284"/>
                    <a:pt x="162434" y="110618"/>
                  </a:cubicBezTo>
                  <a:lnTo>
                    <a:pt x="111887" y="85218"/>
                  </a:lnTo>
                  <a:cubicBezTo>
                    <a:pt x="112014" y="83948"/>
                    <a:pt x="112268" y="82805"/>
                    <a:pt x="112268" y="81535"/>
                  </a:cubicBezTo>
                  <a:cubicBezTo>
                    <a:pt x="112268" y="64771"/>
                    <a:pt x="98552" y="50928"/>
                    <a:pt x="81661" y="50928"/>
                  </a:cubicBezTo>
                  <a:cubicBezTo>
                    <a:pt x="64770" y="50928"/>
                    <a:pt x="51054" y="64644"/>
                    <a:pt x="51054" y="81535"/>
                  </a:cubicBezTo>
                  <a:cubicBezTo>
                    <a:pt x="51054" y="88012"/>
                    <a:pt x="53086" y="94108"/>
                    <a:pt x="56642" y="99061"/>
                  </a:cubicBezTo>
                  <a:lnTo>
                    <a:pt x="38989" y="123572"/>
                  </a:lnTo>
                  <a:close/>
                  <a:moveTo>
                    <a:pt x="30607" y="163069"/>
                  </a:moveTo>
                  <a:cubicBezTo>
                    <a:pt x="25019" y="163069"/>
                    <a:pt x="20447" y="158497"/>
                    <a:pt x="20447" y="152909"/>
                  </a:cubicBezTo>
                  <a:cubicBezTo>
                    <a:pt x="20447" y="147321"/>
                    <a:pt x="25019" y="142749"/>
                    <a:pt x="30607" y="142749"/>
                  </a:cubicBezTo>
                  <a:cubicBezTo>
                    <a:pt x="36195" y="142749"/>
                    <a:pt x="40767" y="147321"/>
                    <a:pt x="40767" y="152909"/>
                  </a:cubicBezTo>
                  <a:cubicBezTo>
                    <a:pt x="40767" y="158497"/>
                    <a:pt x="36195" y="163069"/>
                    <a:pt x="30607" y="163069"/>
                  </a:cubicBezTo>
                  <a:close/>
                  <a:moveTo>
                    <a:pt x="275337" y="20321"/>
                  </a:moveTo>
                  <a:cubicBezTo>
                    <a:pt x="280925" y="20321"/>
                    <a:pt x="285497" y="24893"/>
                    <a:pt x="285497" y="30481"/>
                  </a:cubicBezTo>
                  <a:cubicBezTo>
                    <a:pt x="285497" y="36069"/>
                    <a:pt x="280925" y="40641"/>
                    <a:pt x="275337" y="40641"/>
                  </a:cubicBezTo>
                  <a:cubicBezTo>
                    <a:pt x="269749" y="40641"/>
                    <a:pt x="265177" y="36069"/>
                    <a:pt x="265177" y="30481"/>
                  </a:cubicBezTo>
                  <a:cubicBezTo>
                    <a:pt x="265177" y="24893"/>
                    <a:pt x="269749" y="20321"/>
                    <a:pt x="275337" y="20321"/>
                  </a:cubicBezTo>
                  <a:close/>
                  <a:moveTo>
                    <a:pt x="183516" y="122302"/>
                  </a:moveTo>
                  <a:cubicBezTo>
                    <a:pt x="189104" y="122302"/>
                    <a:pt x="193676" y="126874"/>
                    <a:pt x="193676" y="132462"/>
                  </a:cubicBezTo>
                  <a:cubicBezTo>
                    <a:pt x="193676" y="138050"/>
                    <a:pt x="189104" y="142622"/>
                    <a:pt x="183516" y="142622"/>
                  </a:cubicBezTo>
                  <a:cubicBezTo>
                    <a:pt x="177928" y="142622"/>
                    <a:pt x="173356" y="138050"/>
                    <a:pt x="173356" y="132462"/>
                  </a:cubicBezTo>
                  <a:cubicBezTo>
                    <a:pt x="173356" y="126874"/>
                    <a:pt x="177928" y="122302"/>
                    <a:pt x="183516" y="122302"/>
                  </a:cubicBezTo>
                  <a:close/>
                  <a:moveTo>
                    <a:pt x="81534" y="71375"/>
                  </a:moveTo>
                  <a:cubicBezTo>
                    <a:pt x="87122" y="71375"/>
                    <a:pt x="91694" y="75947"/>
                    <a:pt x="91694" y="81535"/>
                  </a:cubicBezTo>
                  <a:cubicBezTo>
                    <a:pt x="91694" y="87123"/>
                    <a:pt x="87122" y="91695"/>
                    <a:pt x="81534" y="91695"/>
                  </a:cubicBezTo>
                  <a:cubicBezTo>
                    <a:pt x="75946" y="91695"/>
                    <a:pt x="71374" y="87123"/>
                    <a:pt x="71374" y="81535"/>
                  </a:cubicBezTo>
                  <a:cubicBezTo>
                    <a:pt x="71374" y="75947"/>
                    <a:pt x="75946" y="71375"/>
                    <a:pt x="81534" y="71375"/>
                  </a:cubicBezTo>
                  <a:close/>
                </a:path>
              </a:pathLst>
            </a:custGeom>
            <a:solidFill>
              <a:srgbClr val="6C9286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175642" y="104648"/>
              <a:ext cx="61214" cy="122174"/>
            </a:xfrm>
            <a:custGeom>
              <a:avLst/>
              <a:gdLst/>
              <a:ahLst/>
              <a:cxnLst/>
              <a:rect l="l" t="t" r="r" b="b"/>
              <a:pathLst>
                <a:path w="61214" h="122174">
                  <a:moveTo>
                    <a:pt x="22860" y="40641"/>
                  </a:moveTo>
                  <a:lnTo>
                    <a:pt x="51054" y="40641"/>
                  </a:lnTo>
                  <a:cubicBezTo>
                    <a:pt x="56642" y="40641"/>
                    <a:pt x="61214" y="36068"/>
                    <a:pt x="61214" y="30480"/>
                  </a:cubicBezTo>
                  <a:cubicBezTo>
                    <a:pt x="61214" y="24892"/>
                    <a:pt x="56642" y="20320"/>
                    <a:pt x="51054" y="20320"/>
                  </a:cubicBezTo>
                  <a:lnTo>
                    <a:pt x="40894" y="20320"/>
                  </a:lnTo>
                  <a:lnTo>
                    <a:pt x="40894" y="10160"/>
                  </a:lnTo>
                  <a:cubicBezTo>
                    <a:pt x="40894" y="4572"/>
                    <a:pt x="36322" y="0"/>
                    <a:pt x="30734" y="0"/>
                  </a:cubicBezTo>
                  <a:cubicBezTo>
                    <a:pt x="25146" y="0"/>
                    <a:pt x="20574" y="4572"/>
                    <a:pt x="20574" y="10160"/>
                  </a:cubicBezTo>
                  <a:lnTo>
                    <a:pt x="20574" y="20574"/>
                  </a:lnTo>
                  <a:cubicBezTo>
                    <a:pt x="9144" y="21844"/>
                    <a:pt x="127" y="31369"/>
                    <a:pt x="127" y="43053"/>
                  </a:cubicBezTo>
                  <a:cubicBezTo>
                    <a:pt x="127" y="51690"/>
                    <a:pt x="4953" y="59564"/>
                    <a:pt x="12827" y="63501"/>
                  </a:cubicBezTo>
                  <a:lnTo>
                    <a:pt x="39624" y="76963"/>
                  </a:lnTo>
                  <a:cubicBezTo>
                    <a:pt x="40386" y="77344"/>
                    <a:pt x="40894" y="78233"/>
                    <a:pt x="40894" y="79122"/>
                  </a:cubicBezTo>
                  <a:cubicBezTo>
                    <a:pt x="40894" y="80392"/>
                    <a:pt x="39751" y="81535"/>
                    <a:pt x="38481" y="81535"/>
                  </a:cubicBezTo>
                  <a:lnTo>
                    <a:pt x="10160" y="81535"/>
                  </a:lnTo>
                  <a:cubicBezTo>
                    <a:pt x="4572" y="81535"/>
                    <a:pt x="0" y="86107"/>
                    <a:pt x="0" y="91695"/>
                  </a:cubicBezTo>
                  <a:cubicBezTo>
                    <a:pt x="0" y="97283"/>
                    <a:pt x="4572" y="101855"/>
                    <a:pt x="10160" y="101855"/>
                  </a:cubicBezTo>
                  <a:lnTo>
                    <a:pt x="20320" y="101855"/>
                  </a:lnTo>
                  <a:lnTo>
                    <a:pt x="20320" y="112015"/>
                  </a:lnTo>
                  <a:cubicBezTo>
                    <a:pt x="20320" y="117603"/>
                    <a:pt x="24892" y="122175"/>
                    <a:pt x="30480" y="122175"/>
                  </a:cubicBezTo>
                  <a:cubicBezTo>
                    <a:pt x="36068" y="122175"/>
                    <a:pt x="40640" y="117603"/>
                    <a:pt x="40640" y="112015"/>
                  </a:cubicBezTo>
                  <a:lnTo>
                    <a:pt x="40640" y="101601"/>
                  </a:lnTo>
                  <a:cubicBezTo>
                    <a:pt x="52070" y="100331"/>
                    <a:pt x="61087" y="90806"/>
                    <a:pt x="61087" y="79122"/>
                  </a:cubicBezTo>
                  <a:cubicBezTo>
                    <a:pt x="61087" y="70486"/>
                    <a:pt x="56261" y="62612"/>
                    <a:pt x="48387" y="58675"/>
                  </a:cubicBezTo>
                  <a:lnTo>
                    <a:pt x="21717" y="45213"/>
                  </a:lnTo>
                  <a:cubicBezTo>
                    <a:pt x="20955" y="44832"/>
                    <a:pt x="20447" y="43943"/>
                    <a:pt x="20447" y="43054"/>
                  </a:cubicBezTo>
                  <a:cubicBezTo>
                    <a:pt x="20447" y="41784"/>
                    <a:pt x="21590" y="40641"/>
                    <a:pt x="22860" y="40641"/>
                  </a:cubicBezTo>
                  <a:close/>
                </a:path>
              </a:pathLst>
            </a:custGeom>
            <a:solidFill>
              <a:srgbClr val="6C9286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104521" y="63500"/>
              <a:ext cx="203836" cy="204217"/>
            </a:xfrm>
            <a:custGeom>
              <a:avLst/>
              <a:gdLst/>
              <a:ahLst/>
              <a:cxnLst/>
              <a:rect l="l" t="t" r="r" b="b"/>
              <a:pathLst>
                <a:path w="203836" h="204217">
                  <a:moveTo>
                    <a:pt x="101728" y="204090"/>
                  </a:moveTo>
                  <a:cubicBezTo>
                    <a:pt x="121032" y="204090"/>
                    <a:pt x="139701" y="198629"/>
                    <a:pt x="156084" y="188342"/>
                  </a:cubicBezTo>
                  <a:cubicBezTo>
                    <a:pt x="160910" y="185294"/>
                    <a:pt x="162180" y="179071"/>
                    <a:pt x="159259" y="174245"/>
                  </a:cubicBezTo>
                  <a:cubicBezTo>
                    <a:pt x="156338" y="169419"/>
                    <a:pt x="149988" y="168149"/>
                    <a:pt x="145162" y="171070"/>
                  </a:cubicBezTo>
                  <a:cubicBezTo>
                    <a:pt x="132081" y="179325"/>
                    <a:pt x="117095" y="183643"/>
                    <a:pt x="101855" y="183643"/>
                  </a:cubicBezTo>
                  <a:cubicBezTo>
                    <a:pt x="56897" y="183643"/>
                    <a:pt x="20320" y="147067"/>
                    <a:pt x="20320" y="102109"/>
                  </a:cubicBezTo>
                  <a:cubicBezTo>
                    <a:pt x="20320" y="57150"/>
                    <a:pt x="56897" y="20574"/>
                    <a:pt x="101855" y="20574"/>
                  </a:cubicBezTo>
                  <a:cubicBezTo>
                    <a:pt x="146813" y="20574"/>
                    <a:pt x="183389" y="57150"/>
                    <a:pt x="183389" y="102109"/>
                  </a:cubicBezTo>
                  <a:cubicBezTo>
                    <a:pt x="183389" y="117476"/>
                    <a:pt x="178944" y="132462"/>
                    <a:pt x="170816" y="145416"/>
                  </a:cubicBezTo>
                  <a:cubicBezTo>
                    <a:pt x="167768" y="150242"/>
                    <a:pt x="169165" y="156465"/>
                    <a:pt x="173991" y="159513"/>
                  </a:cubicBezTo>
                  <a:cubicBezTo>
                    <a:pt x="178817" y="162561"/>
                    <a:pt x="185040" y="161164"/>
                    <a:pt x="188088" y="156338"/>
                  </a:cubicBezTo>
                  <a:cubicBezTo>
                    <a:pt x="198375" y="140082"/>
                    <a:pt x="203836" y="121286"/>
                    <a:pt x="203836" y="101982"/>
                  </a:cubicBezTo>
                  <a:cubicBezTo>
                    <a:pt x="203836" y="45720"/>
                    <a:pt x="158116" y="0"/>
                    <a:pt x="101855" y="0"/>
                  </a:cubicBezTo>
                  <a:cubicBezTo>
                    <a:pt x="45594" y="0"/>
                    <a:pt x="0" y="45720"/>
                    <a:pt x="0" y="101982"/>
                  </a:cubicBezTo>
                  <a:cubicBezTo>
                    <a:pt x="0" y="158243"/>
                    <a:pt x="45721" y="203963"/>
                    <a:pt x="101982" y="203963"/>
                  </a:cubicBezTo>
                  <a:lnTo>
                    <a:pt x="101728" y="204217"/>
                  </a:lnTo>
                  <a:close/>
                </a:path>
              </a:pathLst>
            </a:custGeom>
            <a:solidFill>
              <a:srgbClr val="6C9286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686686" y="1584074"/>
            <a:ext cx="659340" cy="659111"/>
            <a:chOff x="0" y="0"/>
            <a:chExt cx="659346" cy="659105"/>
          </a:xfrm>
        </p:grpSpPr>
        <p:sp>
          <p:nvSpPr>
            <p:cNvPr id="22" name="Freeform 22"/>
            <p:cNvSpPr/>
            <p:nvPr/>
          </p:nvSpPr>
          <p:spPr>
            <a:xfrm>
              <a:off x="63500" y="318005"/>
              <a:ext cx="530242" cy="277620"/>
            </a:xfrm>
            <a:custGeom>
              <a:avLst/>
              <a:gdLst/>
              <a:ahLst/>
              <a:cxnLst/>
              <a:rect l="l" t="t" r="r" b="b"/>
              <a:pathLst>
                <a:path w="530242" h="277620">
                  <a:moveTo>
                    <a:pt x="85218" y="100837"/>
                  </a:moveTo>
                  <a:lnTo>
                    <a:pt x="85218" y="230503"/>
                  </a:lnTo>
                  <a:lnTo>
                    <a:pt x="39752" y="256665"/>
                  </a:lnTo>
                  <a:lnTo>
                    <a:pt x="21336" y="256665"/>
                  </a:lnTo>
                  <a:lnTo>
                    <a:pt x="21336" y="145033"/>
                  </a:lnTo>
                  <a:lnTo>
                    <a:pt x="85218" y="100837"/>
                  </a:lnTo>
                  <a:close/>
                  <a:moveTo>
                    <a:pt x="486794" y="0"/>
                  </a:moveTo>
                  <a:cubicBezTo>
                    <a:pt x="478285" y="0"/>
                    <a:pt x="469776" y="2540"/>
                    <a:pt x="462410" y="7620"/>
                  </a:cubicBezTo>
                  <a:lnTo>
                    <a:pt x="462664" y="7620"/>
                  </a:lnTo>
                  <a:lnTo>
                    <a:pt x="371858" y="67437"/>
                  </a:lnTo>
                  <a:cubicBezTo>
                    <a:pt x="368048" y="47879"/>
                    <a:pt x="350776" y="32893"/>
                    <a:pt x="330075" y="32893"/>
                  </a:cubicBezTo>
                  <a:lnTo>
                    <a:pt x="175642" y="32893"/>
                  </a:lnTo>
                  <a:cubicBezTo>
                    <a:pt x="156084" y="32893"/>
                    <a:pt x="137161" y="38735"/>
                    <a:pt x="121159" y="49911"/>
                  </a:cubicBezTo>
                  <a:lnTo>
                    <a:pt x="4572" y="130809"/>
                  </a:lnTo>
                  <a:cubicBezTo>
                    <a:pt x="1651" y="132841"/>
                    <a:pt x="0" y="136016"/>
                    <a:pt x="0" y="139572"/>
                  </a:cubicBezTo>
                  <a:lnTo>
                    <a:pt x="0" y="267333"/>
                  </a:lnTo>
                  <a:cubicBezTo>
                    <a:pt x="0" y="272286"/>
                    <a:pt x="3429" y="276477"/>
                    <a:pt x="8001" y="277620"/>
                  </a:cubicBezTo>
                  <a:lnTo>
                    <a:pt x="45213" y="277620"/>
                  </a:lnTo>
                  <a:cubicBezTo>
                    <a:pt x="46102" y="277366"/>
                    <a:pt x="47118" y="276985"/>
                    <a:pt x="47880" y="276604"/>
                  </a:cubicBezTo>
                  <a:cubicBezTo>
                    <a:pt x="47880" y="276604"/>
                    <a:pt x="169927" y="206500"/>
                    <a:pt x="169927" y="206500"/>
                  </a:cubicBezTo>
                  <a:cubicBezTo>
                    <a:pt x="172594" y="204976"/>
                    <a:pt x="174499" y="203452"/>
                    <a:pt x="177674" y="203452"/>
                  </a:cubicBezTo>
                  <a:lnTo>
                    <a:pt x="234190" y="203452"/>
                  </a:lnTo>
                  <a:cubicBezTo>
                    <a:pt x="240032" y="203452"/>
                    <a:pt x="244858" y="198626"/>
                    <a:pt x="244858" y="192784"/>
                  </a:cubicBezTo>
                  <a:cubicBezTo>
                    <a:pt x="244858" y="186942"/>
                    <a:pt x="240032" y="182117"/>
                    <a:pt x="234190" y="182117"/>
                  </a:cubicBezTo>
                  <a:lnTo>
                    <a:pt x="177674" y="182117"/>
                  </a:lnTo>
                  <a:cubicBezTo>
                    <a:pt x="170816" y="182117"/>
                    <a:pt x="164212" y="184403"/>
                    <a:pt x="158751" y="188339"/>
                  </a:cubicBezTo>
                  <a:lnTo>
                    <a:pt x="106427" y="218311"/>
                  </a:lnTo>
                  <a:lnTo>
                    <a:pt x="106427" y="86105"/>
                  </a:lnTo>
                  <a:lnTo>
                    <a:pt x="133224" y="67564"/>
                  </a:lnTo>
                  <a:cubicBezTo>
                    <a:pt x="145797" y="58928"/>
                    <a:pt x="160402" y="54356"/>
                    <a:pt x="175642" y="54356"/>
                  </a:cubicBezTo>
                  <a:lnTo>
                    <a:pt x="330075" y="54356"/>
                  </a:lnTo>
                  <a:cubicBezTo>
                    <a:pt x="341759" y="54356"/>
                    <a:pt x="351411" y="63881"/>
                    <a:pt x="351411" y="75691"/>
                  </a:cubicBezTo>
                  <a:cubicBezTo>
                    <a:pt x="351411" y="87248"/>
                    <a:pt x="341632" y="97027"/>
                    <a:pt x="330075" y="97027"/>
                  </a:cubicBezTo>
                  <a:lnTo>
                    <a:pt x="234190" y="97027"/>
                  </a:lnTo>
                  <a:cubicBezTo>
                    <a:pt x="228348" y="97027"/>
                    <a:pt x="223522" y="101853"/>
                    <a:pt x="223522" y="107695"/>
                  </a:cubicBezTo>
                  <a:cubicBezTo>
                    <a:pt x="223522" y="113537"/>
                    <a:pt x="228348" y="118363"/>
                    <a:pt x="234190" y="118363"/>
                  </a:cubicBezTo>
                  <a:lnTo>
                    <a:pt x="330583" y="118363"/>
                  </a:lnTo>
                  <a:cubicBezTo>
                    <a:pt x="345442" y="118363"/>
                    <a:pt x="360428" y="109092"/>
                    <a:pt x="367413" y="96138"/>
                  </a:cubicBezTo>
                  <a:lnTo>
                    <a:pt x="474475" y="25654"/>
                  </a:lnTo>
                  <a:cubicBezTo>
                    <a:pt x="478285" y="22987"/>
                    <a:pt x="482730" y="21717"/>
                    <a:pt x="487048" y="21717"/>
                  </a:cubicBezTo>
                  <a:cubicBezTo>
                    <a:pt x="492763" y="21717"/>
                    <a:pt x="498478" y="24003"/>
                    <a:pt x="502796" y="28321"/>
                  </a:cubicBezTo>
                  <a:cubicBezTo>
                    <a:pt x="510797" y="36322"/>
                    <a:pt x="511559" y="50927"/>
                    <a:pt x="503304" y="58928"/>
                  </a:cubicBezTo>
                  <a:lnTo>
                    <a:pt x="378843" y="164591"/>
                  </a:lnTo>
                  <a:cubicBezTo>
                    <a:pt x="365381" y="176021"/>
                    <a:pt x="348236" y="182243"/>
                    <a:pt x="330583" y="182243"/>
                  </a:cubicBezTo>
                  <a:lnTo>
                    <a:pt x="276735" y="182243"/>
                  </a:lnTo>
                  <a:cubicBezTo>
                    <a:pt x="270893" y="182243"/>
                    <a:pt x="266067" y="187069"/>
                    <a:pt x="266067" y="192911"/>
                  </a:cubicBezTo>
                  <a:cubicBezTo>
                    <a:pt x="266067" y="198753"/>
                    <a:pt x="270893" y="203579"/>
                    <a:pt x="276735" y="203579"/>
                  </a:cubicBezTo>
                  <a:lnTo>
                    <a:pt x="330583" y="203579"/>
                  </a:lnTo>
                  <a:cubicBezTo>
                    <a:pt x="353316" y="203579"/>
                    <a:pt x="375287" y="195451"/>
                    <a:pt x="392686" y="180846"/>
                  </a:cubicBezTo>
                  <a:cubicBezTo>
                    <a:pt x="392686" y="180846"/>
                    <a:pt x="517655" y="74675"/>
                    <a:pt x="517655" y="74675"/>
                  </a:cubicBezTo>
                  <a:cubicBezTo>
                    <a:pt x="535562" y="59436"/>
                    <a:pt x="533276" y="28956"/>
                    <a:pt x="517655" y="13081"/>
                  </a:cubicBezTo>
                  <a:cubicBezTo>
                    <a:pt x="509273" y="4572"/>
                    <a:pt x="498097" y="254"/>
                    <a:pt x="486794" y="254"/>
                  </a:cubicBezTo>
                  <a:close/>
                </a:path>
              </a:pathLst>
            </a:custGeom>
            <a:solidFill>
              <a:srgbClr val="6C9286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319026" y="148716"/>
              <a:ext cx="276861" cy="149097"/>
            </a:xfrm>
            <a:custGeom>
              <a:avLst/>
              <a:gdLst/>
              <a:ahLst/>
              <a:cxnLst/>
              <a:rect l="l" t="t" r="r" b="b"/>
              <a:pathLst>
                <a:path w="276861" h="149097">
                  <a:moveTo>
                    <a:pt x="266193" y="127888"/>
                  </a:moveTo>
                  <a:lnTo>
                    <a:pt x="255525" y="127888"/>
                  </a:lnTo>
                  <a:lnTo>
                    <a:pt x="255525" y="32003"/>
                  </a:lnTo>
                  <a:cubicBezTo>
                    <a:pt x="255525" y="26161"/>
                    <a:pt x="250699" y="21335"/>
                    <a:pt x="244857" y="21335"/>
                  </a:cubicBezTo>
                  <a:lnTo>
                    <a:pt x="202312" y="21335"/>
                  </a:lnTo>
                  <a:cubicBezTo>
                    <a:pt x="196470" y="21335"/>
                    <a:pt x="191644" y="26161"/>
                    <a:pt x="191644" y="32003"/>
                  </a:cubicBezTo>
                  <a:lnTo>
                    <a:pt x="191644" y="127888"/>
                  </a:lnTo>
                  <a:lnTo>
                    <a:pt x="170308" y="127888"/>
                  </a:lnTo>
                  <a:lnTo>
                    <a:pt x="170308" y="85216"/>
                  </a:lnTo>
                  <a:cubicBezTo>
                    <a:pt x="170308" y="79374"/>
                    <a:pt x="165481" y="74548"/>
                    <a:pt x="159640" y="74548"/>
                  </a:cubicBezTo>
                  <a:cubicBezTo>
                    <a:pt x="153797" y="74548"/>
                    <a:pt x="148971" y="79374"/>
                    <a:pt x="148971" y="85216"/>
                  </a:cubicBezTo>
                  <a:lnTo>
                    <a:pt x="148971" y="127761"/>
                  </a:lnTo>
                  <a:lnTo>
                    <a:pt x="127762" y="127761"/>
                  </a:lnTo>
                  <a:lnTo>
                    <a:pt x="127762" y="21335"/>
                  </a:lnTo>
                  <a:lnTo>
                    <a:pt x="149098" y="21335"/>
                  </a:lnTo>
                  <a:lnTo>
                    <a:pt x="149098" y="42671"/>
                  </a:lnTo>
                  <a:cubicBezTo>
                    <a:pt x="149098" y="48513"/>
                    <a:pt x="153924" y="53339"/>
                    <a:pt x="159767" y="53339"/>
                  </a:cubicBezTo>
                  <a:cubicBezTo>
                    <a:pt x="165609" y="53339"/>
                    <a:pt x="170435" y="48513"/>
                    <a:pt x="170435" y="42671"/>
                  </a:cubicBezTo>
                  <a:lnTo>
                    <a:pt x="170435" y="10668"/>
                  </a:lnTo>
                  <a:cubicBezTo>
                    <a:pt x="170435" y="4826"/>
                    <a:pt x="165609" y="0"/>
                    <a:pt x="159767" y="0"/>
                  </a:cubicBezTo>
                  <a:lnTo>
                    <a:pt x="117094" y="0"/>
                  </a:lnTo>
                  <a:cubicBezTo>
                    <a:pt x="111252" y="0"/>
                    <a:pt x="106426" y="4826"/>
                    <a:pt x="106426" y="10668"/>
                  </a:cubicBezTo>
                  <a:lnTo>
                    <a:pt x="106426" y="127761"/>
                  </a:lnTo>
                  <a:lnTo>
                    <a:pt x="85217" y="127761"/>
                  </a:lnTo>
                  <a:lnTo>
                    <a:pt x="85217" y="74548"/>
                  </a:lnTo>
                  <a:cubicBezTo>
                    <a:pt x="85217" y="68706"/>
                    <a:pt x="80391" y="63880"/>
                    <a:pt x="74549" y="63880"/>
                  </a:cubicBezTo>
                  <a:lnTo>
                    <a:pt x="32004" y="63880"/>
                  </a:lnTo>
                  <a:cubicBezTo>
                    <a:pt x="26162" y="63880"/>
                    <a:pt x="21336" y="68706"/>
                    <a:pt x="21336" y="74548"/>
                  </a:cubicBezTo>
                  <a:lnTo>
                    <a:pt x="21336" y="127761"/>
                  </a:lnTo>
                  <a:lnTo>
                    <a:pt x="10668" y="127761"/>
                  </a:lnTo>
                  <a:cubicBezTo>
                    <a:pt x="4826" y="127761"/>
                    <a:pt x="0" y="132586"/>
                    <a:pt x="0" y="138428"/>
                  </a:cubicBezTo>
                  <a:cubicBezTo>
                    <a:pt x="0" y="144270"/>
                    <a:pt x="4826" y="149096"/>
                    <a:pt x="10668" y="149096"/>
                  </a:cubicBezTo>
                  <a:lnTo>
                    <a:pt x="266193" y="149096"/>
                  </a:lnTo>
                  <a:cubicBezTo>
                    <a:pt x="272035" y="149096"/>
                    <a:pt x="276861" y="144270"/>
                    <a:pt x="276861" y="138428"/>
                  </a:cubicBezTo>
                  <a:cubicBezTo>
                    <a:pt x="276861" y="132586"/>
                    <a:pt x="272035" y="127761"/>
                    <a:pt x="266193" y="127761"/>
                  </a:cubicBezTo>
                  <a:close/>
                  <a:moveTo>
                    <a:pt x="63881" y="127761"/>
                  </a:moveTo>
                  <a:lnTo>
                    <a:pt x="42545" y="127761"/>
                  </a:lnTo>
                  <a:lnTo>
                    <a:pt x="42545" y="85216"/>
                  </a:lnTo>
                  <a:lnTo>
                    <a:pt x="63881" y="85216"/>
                  </a:lnTo>
                  <a:lnTo>
                    <a:pt x="63881" y="127761"/>
                  </a:lnTo>
                  <a:close/>
                  <a:moveTo>
                    <a:pt x="234189" y="127761"/>
                  </a:moveTo>
                  <a:lnTo>
                    <a:pt x="212980" y="127761"/>
                  </a:lnTo>
                  <a:lnTo>
                    <a:pt x="212980" y="42671"/>
                  </a:lnTo>
                  <a:lnTo>
                    <a:pt x="234316" y="42671"/>
                  </a:lnTo>
                  <a:lnTo>
                    <a:pt x="234316" y="127888"/>
                  </a:lnTo>
                  <a:close/>
                </a:path>
              </a:pathLst>
            </a:custGeom>
            <a:solidFill>
              <a:srgbClr val="6C9286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180595" y="148589"/>
              <a:ext cx="64008" cy="128015"/>
            </a:xfrm>
            <a:custGeom>
              <a:avLst/>
              <a:gdLst/>
              <a:ahLst/>
              <a:cxnLst/>
              <a:rect l="l" t="t" r="r" b="b"/>
              <a:pathLst>
                <a:path w="64008" h="128015">
                  <a:moveTo>
                    <a:pt x="40005" y="85343"/>
                  </a:moveTo>
                  <a:lnTo>
                    <a:pt x="10668" y="85343"/>
                  </a:lnTo>
                  <a:cubicBezTo>
                    <a:pt x="4826" y="85343"/>
                    <a:pt x="0" y="90169"/>
                    <a:pt x="0" y="96011"/>
                  </a:cubicBezTo>
                  <a:cubicBezTo>
                    <a:pt x="0" y="101853"/>
                    <a:pt x="4826" y="106679"/>
                    <a:pt x="10668" y="106679"/>
                  </a:cubicBezTo>
                  <a:lnTo>
                    <a:pt x="21336" y="106679"/>
                  </a:lnTo>
                  <a:lnTo>
                    <a:pt x="21336" y="117347"/>
                  </a:lnTo>
                  <a:cubicBezTo>
                    <a:pt x="21336" y="123189"/>
                    <a:pt x="26162" y="128015"/>
                    <a:pt x="32004" y="128015"/>
                  </a:cubicBezTo>
                  <a:cubicBezTo>
                    <a:pt x="37846" y="128015"/>
                    <a:pt x="42672" y="123189"/>
                    <a:pt x="42672" y="117347"/>
                  </a:cubicBezTo>
                  <a:lnTo>
                    <a:pt x="42672" y="106425"/>
                  </a:lnTo>
                  <a:cubicBezTo>
                    <a:pt x="54610" y="105155"/>
                    <a:pt x="64008" y="95122"/>
                    <a:pt x="64008" y="82930"/>
                  </a:cubicBezTo>
                  <a:cubicBezTo>
                    <a:pt x="64008" y="73913"/>
                    <a:pt x="59055" y="65658"/>
                    <a:pt x="50800" y="61594"/>
                  </a:cubicBezTo>
                  <a:lnTo>
                    <a:pt x="22860" y="47497"/>
                  </a:lnTo>
                  <a:cubicBezTo>
                    <a:pt x="21971" y="47116"/>
                    <a:pt x="21463" y="46227"/>
                    <a:pt x="21463" y="45211"/>
                  </a:cubicBezTo>
                  <a:cubicBezTo>
                    <a:pt x="21463" y="43814"/>
                    <a:pt x="22606" y="42671"/>
                    <a:pt x="24003" y="42671"/>
                  </a:cubicBezTo>
                  <a:lnTo>
                    <a:pt x="53340" y="42671"/>
                  </a:lnTo>
                  <a:cubicBezTo>
                    <a:pt x="59182" y="42671"/>
                    <a:pt x="64008" y="37845"/>
                    <a:pt x="64008" y="32003"/>
                  </a:cubicBezTo>
                  <a:cubicBezTo>
                    <a:pt x="64008" y="26161"/>
                    <a:pt x="59182" y="21335"/>
                    <a:pt x="53340" y="21335"/>
                  </a:cubicBezTo>
                  <a:lnTo>
                    <a:pt x="42672" y="21335"/>
                  </a:lnTo>
                  <a:lnTo>
                    <a:pt x="42672" y="10668"/>
                  </a:lnTo>
                  <a:cubicBezTo>
                    <a:pt x="42672" y="4826"/>
                    <a:pt x="37846" y="0"/>
                    <a:pt x="32004" y="0"/>
                  </a:cubicBezTo>
                  <a:cubicBezTo>
                    <a:pt x="26162" y="0"/>
                    <a:pt x="21336" y="4826"/>
                    <a:pt x="21336" y="10668"/>
                  </a:cubicBezTo>
                  <a:lnTo>
                    <a:pt x="21336" y="21589"/>
                  </a:lnTo>
                  <a:cubicBezTo>
                    <a:pt x="9398" y="22859"/>
                    <a:pt x="0" y="32892"/>
                    <a:pt x="0" y="45084"/>
                  </a:cubicBezTo>
                  <a:cubicBezTo>
                    <a:pt x="0" y="54101"/>
                    <a:pt x="4953" y="62356"/>
                    <a:pt x="13208" y="66420"/>
                  </a:cubicBezTo>
                  <a:lnTo>
                    <a:pt x="41148" y="80517"/>
                  </a:lnTo>
                  <a:cubicBezTo>
                    <a:pt x="42037" y="80898"/>
                    <a:pt x="42545" y="81787"/>
                    <a:pt x="42545" y="82803"/>
                  </a:cubicBezTo>
                  <a:cubicBezTo>
                    <a:pt x="42545" y="84200"/>
                    <a:pt x="41402" y="85343"/>
                    <a:pt x="40005" y="85343"/>
                  </a:cubicBezTo>
                  <a:close/>
                </a:path>
              </a:pathLst>
            </a:custGeom>
            <a:solidFill>
              <a:srgbClr val="6C9286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106173" y="106298"/>
              <a:ext cx="212853" cy="212850"/>
            </a:xfrm>
            <a:custGeom>
              <a:avLst/>
              <a:gdLst/>
              <a:ahLst/>
              <a:cxnLst/>
              <a:rect l="l" t="t" r="r" b="b"/>
              <a:pathLst>
                <a:path w="212853" h="212850">
                  <a:moveTo>
                    <a:pt x="106426" y="212850"/>
                  </a:moveTo>
                  <a:cubicBezTo>
                    <a:pt x="165100" y="212850"/>
                    <a:pt x="212853" y="165099"/>
                    <a:pt x="212853" y="106425"/>
                  </a:cubicBezTo>
                  <a:cubicBezTo>
                    <a:pt x="212853" y="47752"/>
                    <a:pt x="165100" y="0"/>
                    <a:pt x="106426" y="0"/>
                  </a:cubicBezTo>
                  <a:cubicBezTo>
                    <a:pt x="47752" y="0"/>
                    <a:pt x="0" y="47752"/>
                    <a:pt x="0" y="106425"/>
                  </a:cubicBezTo>
                  <a:cubicBezTo>
                    <a:pt x="0" y="165099"/>
                    <a:pt x="47752" y="212850"/>
                    <a:pt x="106426" y="212850"/>
                  </a:cubicBezTo>
                  <a:close/>
                  <a:moveTo>
                    <a:pt x="106426" y="21209"/>
                  </a:moveTo>
                  <a:cubicBezTo>
                    <a:pt x="153416" y="21209"/>
                    <a:pt x="191644" y="59436"/>
                    <a:pt x="191644" y="106425"/>
                  </a:cubicBezTo>
                  <a:cubicBezTo>
                    <a:pt x="191644" y="153415"/>
                    <a:pt x="153416" y="191641"/>
                    <a:pt x="106426" y="191641"/>
                  </a:cubicBezTo>
                  <a:cubicBezTo>
                    <a:pt x="59436" y="191641"/>
                    <a:pt x="21209" y="153415"/>
                    <a:pt x="21209" y="106425"/>
                  </a:cubicBezTo>
                  <a:cubicBezTo>
                    <a:pt x="21209" y="59436"/>
                    <a:pt x="59436" y="21209"/>
                    <a:pt x="106426" y="21209"/>
                  </a:cubicBezTo>
                  <a:close/>
                </a:path>
              </a:pathLst>
            </a:custGeom>
            <a:solidFill>
              <a:srgbClr val="6C9286"/>
            </a:solidFill>
          </p:spPr>
        </p:sp>
        <p:sp>
          <p:nvSpPr>
            <p:cNvPr id="26" name="Freeform 26"/>
            <p:cNvSpPr/>
            <p:nvPr/>
          </p:nvSpPr>
          <p:spPr>
            <a:xfrm>
              <a:off x="340235" y="63499"/>
              <a:ext cx="234443" cy="128015"/>
            </a:xfrm>
            <a:custGeom>
              <a:avLst/>
              <a:gdLst/>
              <a:ahLst/>
              <a:cxnLst/>
              <a:rect l="l" t="t" r="r" b="b"/>
              <a:pathLst>
                <a:path w="234443" h="128015">
                  <a:moveTo>
                    <a:pt x="32004" y="127888"/>
                  </a:moveTo>
                  <a:cubicBezTo>
                    <a:pt x="49530" y="127888"/>
                    <a:pt x="64008" y="113537"/>
                    <a:pt x="64008" y="96012"/>
                  </a:cubicBezTo>
                  <a:cubicBezTo>
                    <a:pt x="64008" y="92710"/>
                    <a:pt x="63373" y="89535"/>
                    <a:pt x="62357" y="86487"/>
                  </a:cubicBezTo>
                  <a:lnTo>
                    <a:pt x="99568" y="58547"/>
                  </a:lnTo>
                  <a:cubicBezTo>
                    <a:pt x="104648" y="61976"/>
                    <a:pt x="110744" y="63881"/>
                    <a:pt x="117221" y="63881"/>
                  </a:cubicBezTo>
                  <a:cubicBezTo>
                    <a:pt x="128270" y="63881"/>
                    <a:pt x="138050" y="58166"/>
                    <a:pt x="143892" y="49530"/>
                  </a:cubicBezTo>
                  <a:lnTo>
                    <a:pt x="170816" y="56388"/>
                  </a:lnTo>
                  <a:cubicBezTo>
                    <a:pt x="172467" y="72517"/>
                    <a:pt x="185929" y="85217"/>
                    <a:pt x="202439" y="85217"/>
                  </a:cubicBezTo>
                  <a:cubicBezTo>
                    <a:pt x="219965" y="85217"/>
                    <a:pt x="234443" y="70866"/>
                    <a:pt x="234443" y="53213"/>
                  </a:cubicBezTo>
                  <a:cubicBezTo>
                    <a:pt x="234443" y="35560"/>
                    <a:pt x="220092" y="21209"/>
                    <a:pt x="202439" y="21209"/>
                  </a:cubicBezTo>
                  <a:cubicBezTo>
                    <a:pt x="191390" y="21209"/>
                    <a:pt x="181611" y="26924"/>
                    <a:pt x="175769" y="35560"/>
                  </a:cubicBezTo>
                  <a:lnTo>
                    <a:pt x="148845" y="28702"/>
                  </a:lnTo>
                  <a:cubicBezTo>
                    <a:pt x="147194" y="12700"/>
                    <a:pt x="133731" y="0"/>
                    <a:pt x="117221" y="0"/>
                  </a:cubicBezTo>
                  <a:cubicBezTo>
                    <a:pt x="99695" y="0"/>
                    <a:pt x="85217" y="14351"/>
                    <a:pt x="85217" y="32004"/>
                  </a:cubicBezTo>
                  <a:cubicBezTo>
                    <a:pt x="85217" y="35306"/>
                    <a:pt x="85852" y="38481"/>
                    <a:pt x="86868" y="41529"/>
                  </a:cubicBezTo>
                  <a:lnTo>
                    <a:pt x="49657" y="69469"/>
                  </a:lnTo>
                  <a:cubicBezTo>
                    <a:pt x="44577" y="66040"/>
                    <a:pt x="38481" y="64135"/>
                    <a:pt x="32004" y="64135"/>
                  </a:cubicBezTo>
                  <a:cubicBezTo>
                    <a:pt x="14478" y="64135"/>
                    <a:pt x="0" y="78486"/>
                    <a:pt x="0" y="96139"/>
                  </a:cubicBezTo>
                  <a:cubicBezTo>
                    <a:pt x="0" y="113791"/>
                    <a:pt x="14351" y="128015"/>
                    <a:pt x="32004" y="128015"/>
                  </a:cubicBezTo>
                  <a:close/>
                  <a:moveTo>
                    <a:pt x="202439" y="42672"/>
                  </a:moveTo>
                  <a:cubicBezTo>
                    <a:pt x="208281" y="42672"/>
                    <a:pt x="213107" y="47498"/>
                    <a:pt x="213107" y="53340"/>
                  </a:cubicBezTo>
                  <a:cubicBezTo>
                    <a:pt x="213107" y="59182"/>
                    <a:pt x="208281" y="64008"/>
                    <a:pt x="202439" y="64008"/>
                  </a:cubicBezTo>
                  <a:cubicBezTo>
                    <a:pt x="196597" y="64008"/>
                    <a:pt x="191771" y="59182"/>
                    <a:pt x="191771" y="53340"/>
                  </a:cubicBezTo>
                  <a:cubicBezTo>
                    <a:pt x="191771" y="47498"/>
                    <a:pt x="196597" y="42672"/>
                    <a:pt x="202439" y="42672"/>
                  </a:cubicBezTo>
                  <a:close/>
                  <a:moveTo>
                    <a:pt x="117221" y="21463"/>
                  </a:moveTo>
                  <a:cubicBezTo>
                    <a:pt x="123063" y="21463"/>
                    <a:pt x="127889" y="26289"/>
                    <a:pt x="127889" y="32131"/>
                  </a:cubicBezTo>
                  <a:cubicBezTo>
                    <a:pt x="127889" y="37973"/>
                    <a:pt x="123063" y="42799"/>
                    <a:pt x="117221" y="42799"/>
                  </a:cubicBezTo>
                  <a:cubicBezTo>
                    <a:pt x="111379" y="42799"/>
                    <a:pt x="106553" y="37973"/>
                    <a:pt x="106553" y="32131"/>
                  </a:cubicBezTo>
                  <a:cubicBezTo>
                    <a:pt x="106553" y="26289"/>
                    <a:pt x="111379" y="21463"/>
                    <a:pt x="117221" y="21463"/>
                  </a:cubicBezTo>
                  <a:close/>
                  <a:moveTo>
                    <a:pt x="32004" y="85344"/>
                  </a:moveTo>
                  <a:cubicBezTo>
                    <a:pt x="37846" y="85344"/>
                    <a:pt x="42672" y="90170"/>
                    <a:pt x="42672" y="96012"/>
                  </a:cubicBezTo>
                  <a:cubicBezTo>
                    <a:pt x="42672" y="101854"/>
                    <a:pt x="37846" y="106679"/>
                    <a:pt x="32004" y="106679"/>
                  </a:cubicBezTo>
                  <a:cubicBezTo>
                    <a:pt x="26162" y="106679"/>
                    <a:pt x="21336" y="101854"/>
                    <a:pt x="21336" y="96012"/>
                  </a:cubicBezTo>
                  <a:cubicBezTo>
                    <a:pt x="21336" y="90170"/>
                    <a:pt x="26162" y="85344"/>
                    <a:pt x="32004" y="85344"/>
                  </a:cubicBezTo>
                  <a:close/>
                </a:path>
              </a:pathLst>
            </a:custGeom>
            <a:solidFill>
              <a:srgbClr val="6C9286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476431" y="95288"/>
            <a:ext cx="666998" cy="543125"/>
            <a:chOff x="0" y="0"/>
            <a:chExt cx="889330" cy="724167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89381" cy="724154"/>
            </a:xfrm>
            <a:custGeom>
              <a:avLst/>
              <a:gdLst/>
              <a:ahLst/>
              <a:cxnLst/>
              <a:rect l="l" t="t" r="r" b="b"/>
              <a:pathLst>
                <a:path w="889381" h="724154">
                  <a:moveTo>
                    <a:pt x="0" y="0"/>
                  </a:moveTo>
                  <a:lnTo>
                    <a:pt x="889381" y="0"/>
                  </a:lnTo>
                  <a:lnTo>
                    <a:pt x="889381" y="724154"/>
                  </a:lnTo>
                  <a:lnTo>
                    <a:pt x="0" y="7241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 cstate="print"/>
              <a:stretch>
                <a:fillRect r="5" b="-1"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>
            <a:off x="260128" y="-63503"/>
            <a:ext cx="3514649" cy="7689847"/>
            <a:chOff x="0" y="0"/>
            <a:chExt cx="3514649" cy="7689850"/>
          </a:xfrm>
        </p:grpSpPr>
        <p:sp>
          <p:nvSpPr>
            <p:cNvPr id="30" name="Freeform 30"/>
            <p:cNvSpPr/>
            <p:nvPr/>
          </p:nvSpPr>
          <p:spPr>
            <a:xfrm>
              <a:off x="63500" y="63500"/>
              <a:ext cx="3387596" cy="7562850"/>
            </a:xfrm>
            <a:custGeom>
              <a:avLst/>
              <a:gdLst/>
              <a:ahLst/>
              <a:cxnLst/>
              <a:rect l="l" t="t" r="r" b="b"/>
              <a:pathLst>
                <a:path w="3387596" h="7562850">
                  <a:moveTo>
                    <a:pt x="0" y="0"/>
                  </a:moveTo>
                  <a:lnTo>
                    <a:pt x="0" y="7562850"/>
                  </a:lnTo>
                  <a:lnTo>
                    <a:pt x="3387596" y="7562850"/>
                  </a:lnTo>
                  <a:lnTo>
                    <a:pt x="3387596" y="0"/>
                  </a:lnTo>
                  <a:close/>
                </a:path>
              </a:pathLst>
            </a:custGeom>
            <a:blipFill>
              <a:blip r:embed="rId9" cstate="print">
                <a:alphaModFix amt="0"/>
              </a:blip>
              <a:stretch>
                <a:fillRect l="-67284" r="-67284" b="-4000"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489839" y="1708912"/>
              <a:ext cx="535305" cy="535432"/>
            </a:xfrm>
            <a:custGeom>
              <a:avLst/>
              <a:gdLst/>
              <a:ahLst/>
              <a:cxnLst/>
              <a:rect l="l" t="t" r="r" b="b"/>
              <a:pathLst>
                <a:path w="535305" h="535432">
                  <a:moveTo>
                    <a:pt x="0" y="535432"/>
                  </a:moveTo>
                  <a:lnTo>
                    <a:pt x="535304" y="535432"/>
                  </a:lnTo>
                  <a:lnTo>
                    <a:pt x="53530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2" name="Freeform 32"/>
            <p:cNvSpPr/>
            <p:nvPr/>
          </p:nvSpPr>
          <p:spPr>
            <a:xfrm>
              <a:off x="512445" y="2968244"/>
              <a:ext cx="490093" cy="489966"/>
            </a:xfrm>
            <a:custGeom>
              <a:avLst/>
              <a:gdLst/>
              <a:ahLst/>
              <a:cxnLst/>
              <a:rect l="l" t="t" r="r" b="b"/>
              <a:pathLst>
                <a:path w="490093" h="489966">
                  <a:moveTo>
                    <a:pt x="0" y="489966"/>
                  </a:moveTo>
                  <a:lnTo>
                    <a:pt x="490092" y="489966"/>
                  </a:lnTo>
                  <a:lnTo>
                    <a:pt x="4900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3" name="Freeform 33"/>
            <p:cNvSpPr/>
            <p:nvPr/>
          </p:nvSpPr>
          <p:spPr>
            <a:xfrm>
              <a:off x="512445" y="4208526"/>
              <a:ext cx="512699" cy="512699"/>
            </a:xfrm>
            <a:custGeom>
              <a:avLst/>
              <a:gdLst/>
              <a:ahLst/>
              <a:cxnLst/>
              <a:rect l="l" t="t" r="r" b="b"/>
              <a:pathLst>
                <a:path w="512699" h="512699">
                  <a:moveTo>
                    <a:pt x="0" y="512699"/>
                  </a:moveTo>
                  <a:lnTo>
                    <a:pt x="512698" y="512699"/>
                  </a:lnTo>
                  <a:lnTo>
                    <a:pt x="5126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7386676" y="4600470"/>
            <a:ext cx="2095090" cy="378847"/>
            <a:chOff x="0" y="0"/>
            <a:chExt cx="2095081" cy="378841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2095114" cy="378836"/>
            </a:xfrm>
            <a:custGeom>
              <a:avLst/>
              <a:gdLst/>
              <a:ahLst/>
              <a:cxnLst/>
              <a:rect l="l" t="t" r="r" b="b"/>
              <a:pathLst>
                <a:path w="2095114" h="378836">
                  <a:moveTo>
                    <a:pt x="0" y="378836"/>
                  </a:moveTo>
                  <a:lnTo>
                    <a:pt x="2095114" y="378836"/>
                  </a:lnTo>
                  <a:lnTo>
                    <a:pt x="20951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6969443" y="0"/>
            <a:ext cx="3406731" cy="2231374"/>
            <a:chOff x="0" y="0"/>
            <a:chExt cx="3406724" cy="2231377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3406772" cy="2231395"/>
            </a:xfrm>
            <a:custGeom>
              <a:avLst/>
              <a:gdLst/>
              <a:ahLst/>
              <a:cxnLst/>
              <a:rect l="l" t="t" r="r" b="b"/>
              <a:pathLst>
                <a:path w="3406772" h="2231395">
                  <a:moveTo>
                    <a:pt x="0" y="0"/>
                  </a:moveTo>
                  <a:lnTo>
                    <a:pt x="0" y="2231395"/>
                  </a:lnTo>
                  <a:lnTo>
                    <a:pt x="3406772" y="2231395"/>
                  </a:lnTo>
                  <a:lnTo>
                    <a:pt x="3406772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9770850" y="7101497"/>
            <a:ext cx="605323" cy="461353"/>
            <a:chOff x="0" y="0"/>
            <a:chExt cx="605320" cy="461353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605281" cy="461391"/>
            </a:xfrm>
            <a:custGeom>
              <a:avLst/>
              <a:gdLst/>
              <a:ahLst/>
              <a:cxnLst/>
              <a:rect l="l" t="t" r="r" b="b"/>
              <a:pathLst>
                <a:path w="605281" h="461391">
                  <a:moveTo>
                    <a:pt x="0" y="0"/>
                  </a:moveTo>
                  <a:lnTo>
                    <a:pt x="0" y="461391"/>
                  </a:lnTo>
                  <a:lnTo>
                    <a:pt x="605281" y="461391"/>
                  </a:lnTo>
                  <a:lnTo>
                    <a:pt x="605281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id="40" name="TextBox 40"/>
          <p:cNvSpPr txBox="1"/>
          <p:nvPr/>
        </p:nvSpPr>
        <p:spPr>
          <a:xfrm>
            <a:off x="750189" y="743102"/>
            <a:ext cx="2087280" cy="479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25"/>
              </a:lnSpc>
            </a:pPr>
            <a:r>
              <a:rPr lang="en-US" sz="1720" b="1">
                <a:solidFill>
                  <a:srgbClr val="365B6D"/>
                </a:solidFill>
                <a:latin typeface="DIN Next Bold"/>
                <a:ea typeface="DIN Next Bold"/>
                <a:cs typeface="DIN Next Bold"/>
                <a:sym typeface="DIN Next Bold"/>
              </a:rPr>
              <a:t>ABOUT</a:t>
            </a:r>
          </a:p>
          <a:p>
            <a:pPr algn="l">
              <a:lnSpc>
                <a:spcPts val="1725"/>
              </a:lnSpc>
            </a:pPr>
            <a:r>
              <a:rPr lang="en-US" sz="1720" b="1">
                <a:solidFill>
                  <a:srgbClr val="365B6D"/>
                </a:solidFill>
                <a:latin typeface="DIN Next Bold"/>
                <a:ea typeface="DIN Next Bold"/>
                <a:cs typeface="DIN Next Bold"/>
                <a:sym typeface="DIN Next Bold"/>
              </a:rPr>
              <a:t>KLEANIX CHEMICALS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750189" y="2287429"/>
            <a:ext cx="2776509" cy="306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"/>
              </a:lnSpc>
            </a:pPr>
            <a:r>
              <a:rPr lang="en-US" sz="859" spc="3">
                <a:solidFill>
                  <a:srgbClr val="365B6D"/>
                </a:solidFill>
                <a:latin typeface="Open Sans"/>
                <a:ea typeface="Open Sans"/>
                <a:cs typeface="Open Sans"/>
                <a:sym typeface="Open Sans"/>
              </a:rPr>
              <a:t>Sustainable, plant-based surfactants and eco-friendly formulations for responsible cleaning performance.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750189" y="3531375"/>
            <a:ext cx="2786272" cy="311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"/>
              </a:lnSpc>
            </a:pPr>
            <a:r>
              <a:rPr lang="en-US" sz="889" spc="3">
                <a:solidFill>
                  <a:srgbClr val="365B6D"/>
                </a:solidFill>
                <a:latin typeface="Open Sans"/>
                <a:ea typeface="Open Sans"/>
                <a:cs typeface="Open Sans"/>
                <a:sym typeface="Open Sans"/>
              </a:rPr>
              <a:t>Non-corrosive, surface-safe formulas engineered to protect surfaces while delivering exceptional clean.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750189" y="4767186"/>
            <a:ext cx="2705290" cy="314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"/>
              </a:lnSpc>
            </a:pPr>
            <a:r>
              <a:rPr lang="en-US" sz="910" spc="3">
                <a:solidFill>
                  <a:srgbClr val="365B6D"/>
                </a:solidFill>
                <a:latin typeface="Open Sans"/>
                <a:ea typeface="Open Sans"/>
                <a:cs typeface="Open Sans"/>
                <a:sym typeface="Open Sans"/>
              </a:rPr>
              <a:t>Retail-ready packaging with multi-state shipping, centralized fulfillment hubs, and EDI onboarding.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7287920" y="5691464"/>
            <a:ext cx="2734475" cy="16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74"/>
              </a:lnSpc>
            </a:pPr>
            <a:r>
              <a:rPr lang="en-US" sz="910" spc="3">
                <a:solidFill>
                  <a:srgbClr val="365B6D"/>
                </a:solidFill>
                <a:latin typeface="Open Sans"/>
                <a:ea typeface="Open Sans"/>
                <a:cs typeface="Open Sans"/>
                <a:sym typeface="Open Sans"/>
              </a:rPr>
              <a:t>Premium commercial-grade surface maintenance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7287920" y="5843921"/>
            <a:ext cx="2166985" cy="16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74"/>
              </a:lnSpc>
            </a:pPr>
            <a:r>
              <a:rPr lang="en-US" sz="910" spc="3">
                <a:solidFill>
                  <a:srgbClr val="365B6D"/>
                </a:solidFill>
                <a:latin typeface="Open Sans"/>
                <a:ea typeface="Open Sans"/>
                <a:cs typeface="Open Sans"/>
                <a:sym typeface="Open Sans"/>
              </a:rPr>
              <a:t>solutions for residential, industrial, and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7287920" y="5996378"/>
            <a:ext cx="2284352" cy="16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74"/>
              </a:lnSpc>
            </a:pPr>
            <a:r>
              <a:rPr lang="en-US" sz="910" spc="3">
                <a:solidFill>
                  <a:srgbClr val="365B6D"/>
                </a:solidFill>
                <a:latin typeface="Open Sans"/>
                <a:ea typeface="Open Sans"/>
                <a:cs typeface="Open Sans"/>
                <a:sym typeface="Open Sans"/>
              </a:rPr>
              <a:t>automotive sectors. Corporate Register &amp;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7287920" y="6148835"/>
            <a:ext cx="1921345" cy="16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74"/>
              </a:lnSpc>
            </a:pPr>
            <a:r>
              <a:rPr lang="en-US" sz="910" spc="3">
                <a:solidFill>
                  <a:srgbClr val="365B6D"/>
                </a:solidFill>
                <a:latin typeface="Open Sans"/>
                <a:ea typeface="Open Sans"/>
                <a:cs typeface="Open Sans"/>
                <a:sym typeface="Open Sans"/>
              </a:rPr>
              <a:t>Compliance Charter - Edition 2026.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7274843" y="4262371"/>
            <a:ext cx="2925289" cy="938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410" b="1">
                <a:solidFill>
                  <a:srgbClr val="365B6D"/>
                </a:solidFill>
                <a:latin typeface="DIN Next Bold"/>
                <a:ea typeface="DIN Next Bold"/>
                <a:cs typeface="DIN Next Bold"/>
                <a:sym typeface="DIN Next Bold"/>
              </a:rPr>
              <a:t>KLEANIX CHEMICALS</a:t>
            </a:r>
          </a:p>
          <a:p>
            <a:pPr algn="l">
              <a:lnSpc>
                <a:spcPts val="1539"/>
              </a:lnSpc>
            </a:pPr>
            <a:r>
              <a:rPr lang="en-US" sz="1099" spc="4">
                <a:solidFill>
                  <a:srgbClr val="365B6D"/>
                </a:solidFill>
                <a:latin typeface="Open Sans"/>
                <a:ea typeface="Open Sans"/>
                <a:cs typeface="Open Sans"/>
                <a:sym typeface="Open Sans"/>
              </a:rPr>
              <a:t>Reliable Performance. Exceptional Clean.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462288" y="1637986"/>
            <a:ext cx="946995" cy="226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3"/>
              </a:lnSpc>
            </a:pPr>
            <a:r>
              <a:rPr lang="en-US" sz="1159" spc="2">
                <a:solidFill>
                  <a:srgbClr val="365B6D"/>
                </a:solidFill>
                <a:latin typeface="DIN Next"/>
                <a:ea typeface="DIN Next"/>
                <a:cs typeface="DIN Next"/>
                <a:sym typeface="DIN Next"/>
              </a:rPr>
              <a:t>Eco Innovation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462288" y="2868311"/>
            <a:ext cx="1438685" cy="225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10"/>
              </a:lnSpc>
            </a:pPr>
            <a:r>
              <a:rPr lang="en-US" sz="1150">
                <a:solidFill>
                  <a:srgbClr val="365B6D"/>
                </a:solidFill>
                <a:latin typeface="DIN Next"/>
                <a:ea typeface="DIN Next"/>
                <a:cs typeface="DIN Next"/>
                <a:sym typeface="DIN Next"/>
              </a:rPr>
              <a:t>Zero Damage Formula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462288" y="4107028"/>
            <a:ext cx="1635776" cy="225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10"/>
              </a:lnSpc>
            </a:pPr>
            <a:r>
              <a:rPr lang="en-US" sz="1150" spc="3">
                <a:solidFill>
                  <a:srgbClr val="365B6D"/>
                </a:solidFill>
                <a:latin typeface="DIN Next"/>
                <a:ea typeface="DIN Next"/>
                <a:cs typeface="DIN Next"/>
                <a:sym typeface="DIN Next"/>
              </a:rPr>
              <a:t>Instant Access &amp; Delivery</a:t>
            </a:r>
          </a:p>
        </p:txBody>
      </p:sp>
      <p:sp>
        <p:nvSpPr>
          <p:cNvPr id="52" name="Freeform 52"/>
          <p:cNvSpPr/>
          <p:nvPr/>
        </p:nvSpPr>
        <p:spPr>
          <a:xfrm>
            <a:off x="317500" y="0"/>
            <a:ext cx="914400" cy="708606"/>
          </a:xfrm>
          <a:custGeom>
            <a:avLst/>
            <a:gdLst/>
            <a:ahLst/>
            <a:cxnLst/>
            <a:rect l="l" t="t" r="r" b="b"/>
            <a:pathLst>
              <a:path w="704810" h="708606">
                <a:moveTo>
                  <a:pt x="0" y="0"/>
                </a:moveTo>
                <a:lnTo>
                  <a:pt x="704810" y="0"/>
                </a:lnTo>
                <a:lnTo>
                  <a:pt x="704810" y="708606"/>
                </a:lnTo>
                <a:lnTo>
                  <a:pt x="0" y="708606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/>
            <a:stretch>
              <a:fillRect l="-3200" t="-801" b="-801"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3755" y="0"/>
            <a:ext cx="3388928" cy="7533386"/>
            <a:chOff x="0" y="0"/>
            <a:chExt cx="3388932" cy="75651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88871" cy="7562850"/>
            </a:xfrm>
            <a:custGeom>
              <a:avLst/>
              <a:gdLst/>
              <a:ahLst/>
              <a:cxnLst/>
              <a:rect l="l" t="t" r="r" b="b"/>
              <a:pathLst>
                <a:path w="3388871" h="7562850">
                  <a:moveTo>
                    <a:pt x="0" y="0"/>
                  </a:moveTo>
                  <a:lnTo>
                    <a:pt x="0" y="7562850"/>
                  </a:lnTo>
                  <a:lnTo>
                    <a:pt x="3388871" y="7562850"/>
                  </a:lnTo>
                  <a:lnTo>
                    <a:pt x="3388871" y="0"/>
                  </a:lnTo>
                  <a:close/>
                </a:path>
              </a:pathLst>
            </a:custGeom>
            <a:solidFill>
              <a:srgbClr val="6C9286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389466" y="4602204"/>
            <a:ext cx="2095910" cy="378990"/>
            <a:chOff x="0" y="0"/>
            <a:chExt cx="2095919" cy="37899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95887" cy="378972"/>
            </a:xfrm>
            <a:custGeom>
              <a:avLst/>
              <a:gdLst/>
              <a:ahLst/>
              <a:cxnLst/>
              <a:rect l="l" t="t" r="r" b="b"/>
              <a:pathLst>
                <a:path w="2095887" h="378972">
                  <a:moveTo>
                    <a:pt x="0" y="0"/>
                  </a:moveTo>
                  <a:lnTo>
                    <a:pt x="0" y="378972"/>
                  </a:lnTo>
                  <a:lnTo>
                    <a:pt x="2095887" y="378972"/>
                  </a:lnTo>
                  <a:lnTo>
                    <a:pt x="2095887" y="0"/>
                  </a:lnTo>
                  <a:close/>
                </a:path>
              </a:pathLst>
            </a:custGeom>
            <a:solidFill>
              <a:srgbClr val="41C1BA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6908568" y="-63503"/>
            <a:ext cx="3535013" cy="3946322"/>
          </a:xfrm>
          <a:custGeom>
            <a:avLst/>
            <a:gdLst/>
            <a:ahLst/>
            <a:cxnLst/>
            <a:rect l="l" t="t" r="r" b="b"/>
            <a:pathLst>
              <a:path w="3535013" h="3946322">
                <a:moveTo>
                  <a:pt x="0" y="0"/>
                </a:moveTo>
                <a:lnTo>
                  <a:pt x="3535013" y="0"/>
                </a:lnTo>
                <a:lnTo>
                  <a:pt x="3535013" y="3946322"/>
                </a:lnTo>
                <a:lnTo>
                  <a:pt x="0" y="394632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9774536" y="7104174"/>
            <a:ext cx="605523" cy="460962"/>
            <a:chOff x="0" y="0"/>
            <a:chExt cx="605523" cy="46095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05533" cy="458721"/>
            </a:xfrm>
            <a:custGeom>
              <a:avLst/>
              <a:gdLst/>
              <a:ahLst/>
              <a:cxnLst/>
              <a:rect l="l" t="t" r="r" b="b"/>
              <a:pathLst>
                <a:path w="605533" h="458721">
                  <a:moveTo>
                    <a:pt x="0" y="0"/>
                  </a:moveTo>
                  <a:lnTo>
                    <a:pt x="0" y="458721"/>
                  </a:lnTo>
                  <a:lnTo>
                    <a:pt x="605533" y="458721"/>
                  </a:lnTo>
                  <a:lnTo>
                    <a:pt x="605533" y="0"/>
                  </a:lnTo>
                  <a:close/>
                </a:path>
              </a:pathLst>
            </a:custGeom>
            <a:solidFill>
              <a:srgbClr val="41C1BA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3712683" y="0"/>
            <a:ext cx="3268304" cy="7562850"/>
            <a:chOff x="0" y="0"/>
            <a:chExt cx="4357738" cy="10083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357751" cy="10083800"/>
            </a:xfrm>
            <a:custGeom>
              <a:avLst/>
              <a:gdLst/>
              <a:ahLst/>
              <a:cxnLst/>
              <a:rect l="l" t="t" r="r" b="b"/>
              <a:pathLst>
                <a:path w="4357751" h="10083800">
                  <a:moveTo>
                    <a:pt x="0" y="0"/>
                  </a:moveTo>
                  <a:lnTo>
                    <a:pt x="4357751" y="0"/>
                  </a:lnTo>
                  <a:lnTo>
                    <a:pt x="4357751" y="10083800"/>
                  </a:lnTo>
                  <a:lnTo>
                    <a:pt x="0" y="10083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print"/>
              <a:stretch>
                <a:fillRect l="-3305" t="-6860" r="-3108" b="-6531"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7120080" y="559318"/>
            <a:ext cx="3136354" cy="3136354"/>
          </a:xfrm>
          <a:custGeom>
            <a:avLst/>
            <a:gdLst/>
            <a:ahLst/>
            <a:cxnLst/>
            <a:rect l="l" t="t" r="r" b="b"/>
            <a:pathLst>
              <a:path w="3136354" h="3136354">
                <a:moveTo>
                  <a:pt x="0" y="0"/>
                </a:moveTo>
                <a:lnTo>
                  <a:pt x="3136354" y="0"/>
                </a:lnTo>
                <a:lnTo>
                  <a:pt x="3136354" y="3136353"/>
                </a:lnTo>
                <a:lnTo>
                  <a:pt x="0" y="3136353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7197147" y="636394"/>
            <a:ext cx="2982201" cy="2982201"/>
            <a:chOff x="0" y="0"/>
            <a:chExt cx="3976268" cy="397626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976370" cy="3976243"/>
            </a:xfrm>
            <a:custGeom>
              <a:avLst/>
              <a:gdLst/>
              <a:ahLst/>
              <a:cxnLst/>
              <a:rect l="l" t="t" r="r" b="b"/>
              <a:pathLst>
                <a:path w="3976370" h="3976243">
                  <a:moveTo>
                    <a:pt x="1988185" y="0"/>
                  </a:moveTo>
                  <a:cubicBezTo>
                    <a:pt x="890778" y="0"/>
                    <a:pt x="1143" y="889000"/>
                    <a:pt x="0" y="1986153"/>
                  </a:cubicBezTo>
                  <a:lnTo>
                    <a:pt x="0" y="1990217"/>
                  </a:lnTo>
                  <a:cubicBezTo>
                    <a:pt x="1143" y="3085211"/>
                    <a:pt x="887603" y="3973068"/>
                    <a:pt x="1982216" y="3976243"/>
                  </a:cubicBezTo>
                  <a:lnTo>
                    <a:pt x="1994154" y="3976243"/>
                  </a:lnTo>
                  <a:cubicBezTo>
                    <a:pt x="3086735" y="3973068"/>
                    <a:pt x="3972052" y="3088386"/>
                    <a:pt x="3976370" y="1996059"/>
                  </a:cubicBezTo>
                  <a:lnTo>
                    <a:pt x="3976370" y="1980184"/>
                  </a:lnTo>
                  <a:cubicBezTo>
                    <a:pt x="3972052" y="885825"/>
                    <a:pt x="3083560" y="0"/>
                    <a:pt x="1988185" y="0"/>
                  </a:cubicBezTo>
                  <a:close/>
                </a:path>
              </a:pathLst>
            </a:custGeom>
            <a:blipFill>
              <a:blip r:embed="rId7" cstate="print"/>
              <a:stretch>
                <a:fillRect r="2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772897" y="2905839"/>
            <a:ext cx="485956" cy="485956"/>
            <a:chOff x="0" y="0"/>
            <a:chExt cx="485953" cy="48595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6024" cy="485896"/>
            </a:xfrm>
            <a:custGeom>
              <a:avLst/>
              <a:gdLst/>
              <a:ahLst/>
              <a:cxnLst/>
              <a:rect l="l" t="t" r="r" b="b"/>
              <a:pathLst>
                <a:path w="486024" h="485896">
                  <a:moveTo>
                    <a:pt x="284223" y="49021"/>
                  </a:moveTo>
                  <a:cubicBezTo>
                    <a:pt x="278889" y="49021"/>
                    <a:pt x="274444" y="53466"/>
                    <a:pt x="274444" y="58800"/>
                  </a:cubicBezTo>
                  <a:cubicBezTo>
                    <a:pt x="274444" y="64134"/>
                    <a:pt x="278889" y="68579"/>
                    <a:pt x="284223" y="68579"/>
                  </a:cubicBezTo>
                  <a:lnTo>
                    <a:pt x="421508" y="68579"/>
                  </a:lnTo>
                  <a:cubicBezTo>
                    <a:pt x="426842" y="68579"/>
                    <a:pt x="431287" y="64134"/>
                    <a:pt x="431287" y="58800"/>
                  </a:cubicBezTo>
                  <a:cubicBezTo>
                    <a:pt x="431287" y="53466"/>
                    <a:pt x="426842" y="49021"/>
                    <a:pt x="421508" y="49021"/>
                  </a:cubicBezTo>
                  <a:close/>
                  <a:moveTo>
                    <a:pt x="441066" y="98043"/>
                  </a:moveTo>
                  <a:cubicBezTo>
                    <a:pt x="435732" y="98043"/>
                    <a:pt x="431287" y="102488"/>
                    <a:pt x="431287" y="107822"/>
                  </a:cubicBezTo>
                  <a:cubicBezTo>
                    <a:pt x="431287" y="113156"/>
                    <a:pt x="435732" y="117601"/>
                    <a:pt x="441066" y="117601"/>
                  </a:cubicBezTo>
                  <a:cubicBezTo>
                    <a:pt x="446400" y="117601"/>
                    <a:pt x="450845" y="113156"/>
                    <a:pt x="450845" y="107822"/>
                  </a:cubicBezTo>
                  <a:cubicBezTo>
                    <a:pt x="450845" y="102488"/>
                    <a:pt x="446400" y="98043"/>
                    <a:pt x="441066" y="98043"/>
                  </a:cubicBezTo>
                  <a:close/>
                  <a:moveTo>
                    <a:pt x="196086" y="58800"/>
                  </a:moveTo>
                  <a:lnTo>
                    <a:pt x="196086" y="127380"/>
                  </a:lnTo>
                  <a:lnTo>
                    <a:pt x="58800" y="127380"/>
                  </a:lnTo>
                  <a:lnTo>
                    <a:pt x="58800" y="58800"/>
                  </a:lnTo>
                  <a:close/>
                  <a:moveTo>
                    <a:pt x="49021" y="39243"/>
                  </a:moveTo>
                  <a:cubicBezTo>
                    <a:pt x="43688" y="39243"/>
                    <a:pt x="39243" y="43688"/>
                    <a:pt x="39243" y="49021"/>
                  </a:cubicBezTo>
                  <a:lnTo>
                    <a:pt x="39243" y="137285"/>
                  </a:lnTo>
                  <a:cubicBezTo>
                    <a:pt x="39243" y="142619"/>
                    <a:pt x="43688" y="147064"/>
                    <a:pt x="49021" y="147064"/>
                  </a:cubicBezTo>
                  <a:lnTo>
                    <a:pt x="205865" y="147064"/>
                  </a:lnTo>
                  <a:cubicBezTo>
                    <a:pt x="211199" y="147064"/>
                    <a:pt x="215644" y="142619"/>
                    <a:pt x="215644" y="137285"/>
                  </a:cubicBezTo>
                  <a:lnTo>
                    <a:pt x="215644" y="49021"/>
                  </a:lnTo>
                  <a:cubicBezTo>
                    <a:pt x="215644" y="43688"/>
                    <a:pt x="211199" y="39243"/>
                    <a:pt x="205865" y="39243"/>
                  </a:cubicBezTo>
                  <a:close/>
                  <a:moveTo>
                    <a:pt x="441066" y="147064"/>
                  </a:moveTo>
                  <a:cubicBezTo>
                    <a:pt x="435732" y="147064"/>
                    <a:pt x="431287" y="151509"/>
                    <a:pt x="431287" y="156843"/>
                  </a:cubicBezTo>
                  <a:cubicBezTo>
                    <a:pt x="431287" y="162177"/>
                    <a:pt x="435732" y="166622"/>
                    <a:pt x="441066" y="166622"/>
                  </a:cubicBezTo>
                  <a:lnTo>
                    <a:pt x="421508" y="166622"/>
                  </a:lnTo>
                  <a:cubicBezTo>
                    <a:pt x="426842" y="166622"/>
                    <a:pt x="431287" y="162177"/>
                    <a:pt x="431287" y="156843"/>
                  </a:cubicBezTo>
                  <a:cubicBezTo>
                    <a:pt x="431287" y="151509"/>
                    <a:pt x="426842" y="147064"/>
                    <a:pt x="421508" y="147064"/>
                  </a:cubicBezTo>
                  <a:close/>
                  <a:moveTo>
                    <a:pt x="49021" y="176401"/>
                  </a:moveTo>
                  <a:cubicBezTo>
                    <a:pt x="43688" y="176401"/>
                    <a:pt x="39243" y="180846"/>
                    <a:pt x="39243" y="186180"/>
                  </a:cubicBezTo>
                  <a:cubicBezTo>
                    <a:pt x="39243" y="191514"/>
                    <a:pt x="43688" y="195959"/>
                    <a:pt x="49021" y="195959"/>
                  </a:cubicBezTo>
                  <a:lnTo>
                    <a:pt x="147064" y="195959"/>
                  </a:lnTo>
                  <a:cubicBezTo>
                    <a:pt x="152398" y="195959"/>
                    <a:pt x="156843" y="191514"/>
                    <a:pt x="156843" y="186180"/>
                  </a:cubicBezTo>
                  <a:cubicBezTo>
                    <a:pt x="156843" y="180846"/>
                    <a:pt x="152398" y="176401"/>
                    <a:pt x="147064" y="176401"/>
                  </a:cubicBezTo>
                  <a:close/>
                  <a:moveTo>
                    <a:pt x="284350" y="176401"/>
                  </a:moveTo>
                  <a:cubicBezTo>
                    <a:pt x="279016" y="176401"/>
                    <a:pt x="274571" y="180846"/>
                    <a:pt x="274571" y="186180"/>
                  </a:cubicBezTo>
                  <a:cubicBezTo>
                    <a:pt x="274571" y="191514"/>
                    <a:pt x="279016" y="195959"/>
                    <a:pt x="284350" y="195959"/>
                  </a:cubicBezTo>
                  <a:lnTo>
                    <a:pt x="303908" y="195959"/>
                  </a:lnTo>
                  <a:cubicBezTo>
                    <a:pt x="309242" y="195959"/>
                    <a:pt x="313687" y="191514"/>
                    <a:pt x="313687" y="186180"/>
                  </a:cubicBezTo>
                  <a:cubicBezTo>
                    <a:pt x="313687" y="180846"/>
                    <a:pt x="309242" y="176401"/>
                    <a:pt x="303908" y="176401"/>
                  </a:cubicBezTo>
                  <a:close/>
                  <a:moveTo>
                    <a:pt x="421508" y="205865"/>
                  </a:moveTo>
                  <a:cubicBezTo>
                    <a:pt x="416175" y="205865"/>
                    <a:pt x="411730" y="210310"/>
                    <a:pt x="411730" y="215644"/>
                  </a:cubicBezTo>
                  <a:cubicBezTo>
                    <a:pt x="411730" y="220977"/>
                    <a:pt x="416175" y="225422"/>
                    <a:pt x="421508" y="225422"/>
                  </a:cubicBezTo>
                  <a:lnTo>
                    <a:pt x="441066" y="225422"/>
                  </a:lnTo>
                  <a:cubicBezTo>
                    <a:pt x="446400" y="225422"/>
                    <a:pt x="450845" y="220977"/>
                    <a:pt x="450845" y="215644"/>
                  </a:cubicBezTo>
                  <a:cubicBezTo>
                    <a:pt x="450845" y="210310"/>
                    <a:pt x="446400" y="205865"/>
                    <a:pt x="441066" y="205865"/>
                  </a:cubicBezTo>
                  <a:close/>
                  <a:moveTo>
                    <a:pt x="186180" y="215644"/>
                  </a:moveTo>
                  <a:cubicBezTo>
                    <a:pt x="180846" y="215644"/>
                    <a:pt x="176401" y="220089"/>
                    <a:pt x="176401" y="225422"/>
                  </a:cubicBezTo>
                  <a:cubicBezTo>
                    <a:pt x="176401" y="230756"/>
                    <a:pt x="180846" y="235201"/>
                    <a:pt x="186180" y="235201"/>
                  </a:cubicBezTo>
                  <a:lnTo>
                    <a:pt x="88264" y="235201"/>
                  </a:lnTo>
                  <a:cubicBezTo>
                    <a:pt x="93598" y="235201"/>
                    <a:pt x="98043" y="230756"/>
                    <a:pt x="98043" y="225422"/>
                  </a:cubicBezTo>
                  <a:cubicBezTo>
                    <a:pt x="98043" y="220089"/>
                    <a:pt x="93598" y="215644"/>
                    <a:pt x="88264" y="215644"/>
                  </a:cubicBezTo>
                  <a:close/>
                  <a:moveTo>
                    <a:pt x="166622" y="215644"/>
                  </a:moveTo>
                  <a:cubicBezTo>
                    <a:pt x="161288" y="215644"/>
                    <a:pt x="156843" y="220089"/>
                    <a:pt x="156843" y="225422"/>
                  </a:cubicBezTo>
                  <a:cubicBezTo>
                    <a:pt x="156843" y="230756"/>
                    <a:pt x="161288" y="235201"/>
                    <a:pt x="166622" y="235201"/>
                  </a:cubicBezTo>
                  <a:lnTo>
                    <a:pt x="205865" y="235201"/>
                  </a:lnTo>
                  <a:cubicBezTo>
                    <a:pt x="211199" y="235201"/>
                    <a:pt x="215644" y="230756"/>
                    <a:pt x="215644" y="225422"/>
                  </a:cubicBezTo>
                  <a:cubicBezTo>
                    <a:pt x="215644" y="220089"/>
                    <a:pt x="211199" y="215644"/>
                    <a:pt x="205865" y="215644"/>
                  </a:cubicBezTo>
                  <a:close/>
                  <a:moveTo>
                    <a:pt x="49021" y="254886"/>
                  </a:moveTo>
                  <a:cubicBezTo>
                    <a:pt x="43688" y="254886"/>
                    <a:pt x="39243" y="259331"/>
                    <a:pt x="39243" y="264665"/>
                  </a:cubicBezTo>
                  <a:cubicBezTo>
                    <a:pt x="39243" y="269999"/>
                    <a:pt x="43688" y="274444"/>
                    <a:pt x="49021" y="274444"/>
                  </a:cubicBezTo>
                  <a:lnTo>
                    <a:pt x="98043" y="274444"/>
                  </a:lnTo>
                  <a:cubicBezTo>
                    <a:pt x="103377" y="274444"/>
                    <a:pt x="107822" y="269999"/>
                    <a:pt x="107822" y="264665"/>
                  </a:cubicBezTo>
                  <a:cubicBezTo>
                    <a:pt x="107822" y="259331"/>
                    <a:pt x="103377" y="254886"/>
                    <a:pt x="98043" y="254886"/>
                  </a:cubicBezTo>
                  <a:close/>
                  <a:moveTo>
                    <a:pt x="421508" y="254886"/>
                  </a:moveTo>
                  <a:cubicBezTo>
                    <a:pt x="416175" y="254886"/>
                    <a:pt x="411730" y="259331"/>
                    <a:pt x="411730" y="264665"/>
                  </a:cubicBezTo>
                  <a:cubicBezTo>
                    <a:pt x="411730" y="269999"/>
                    <a:pt x="416175" y="274444"/>
                    <a:pt x="421508" y="274444"/>
                  </a:cubicBezTo>
                  <a:lnTo>
                    <a:pt x="470530" y="274444"/>
                  </a:lnTo>
                  <a:cubicBezTo>
                    <a:pt x="475864" y="274444"/>
                    <a:pt x="480309" y="269999"/>
                    <a:pt x="480309" y="264665"/>
                  </a:cubicBezTo>
                  <a:cubicBezTo>
                    <a:pt x="480309" y="259331"/>
                    <a:pt x="475864" y="254886"/>
                    <a:pt x="470530" y="254886"/>
                  </a:cubicBezTo>
                  <a:close/>
                  <a:moveTo>
                    <a:pt x="49021" y="294129"/>
                  </a:moveTo>
                  <a:cubicBezTo>
                    <a:pt x="43688" y="294129"/>
                    <a:pt x="39243" y="298574"/>
                    <a:pt x="39243" y="303908"/>
                  </a:cubicBezTo>
                  <a:cubicBezTo>
                    <a:pt x="39243" y="309241"/>
                    <a:pt x="43688" y="313686"/>
                    <a:pt x="49021" y="313686"/>
                  </a:cubicBezTo>
                  <a:lnTo>
                    <a:pt x="78358" y="313686"/>
                  </a:lnTo>
                  <a:cubicBezTo>
                    <a:pt x="83692" y="313686"/>
                    <a:pt x="88137" y="309241"/>
                    <a:pt x="88137" y="303908"/>
                  </a:cubicBezTo>
                  <a:cubicBezTo>
                    <a:pt x="88137" y="298574"/>
                    <a:pt x="83692" y="294129"/>
                    <a:pt x="78358" y="294129"/>
                  </a:cubicBezTo>
                  <a:close/>
                  <a:moveTo>
                    <a:pt x="441066" y="303908"/>
                  </a:moveTo>
                  <a:cubicBezTo>
                    <a:pt x="435732" y="303908"/>
                    <a:pt x="431287" y="308352"/>
                    <a:pt x="431287" y="313686"/>
                  </a:cubicBezTo>
                  <a:cubicBezTo>
                    <a:pt x="431287" y="319020"/>
                    <a:pt x="435732" y="323465"/>
                    <a:pt x="441066" y="323465"/>
                  </a:cubicBezTo>
                  <a:lnTo>
                    <a:pt x="470530" y="323465"/>
                  </a:lnTo>
                  <a:cubicBezTo>
                    <a:pt x="475864" y="323465"/>
                    <a:pt x="480309" y="319020"/>
                    <a:pt x="480309" y="313686"/>
                  </a:cubicBezTo>
                  <a:cubicBezTo>
                    <a:pt x="480309" y="308352"/>
                    <a:pt x="475864" y="303908"/>
                    <a:pt x="470530" y="303908"/>
                  </a:cubicBezTo>
                  <a:close/>
                  <a:moveTo>
                    <a:pt x="303908" y="303908"/>
                  </a:moveTo>
                  <a:cubicBezTo>
                    <a:pt x="298574" y="303908"/>
                    <a:pt x="294129" y="308352"/>
                    <a:pt x="294129" y="313686"/>
                  </a:cubicBezTo>
                  <a:lnTo>
                    <a:pt x="294129" y="315464"/>
                  </a:lnTo>
                  <a:cubicBezTo>
                    <a:pt x="282699" y="319528"/>
                    <a:pt x="274571" y="330323"/>
                    <a:pt x="274571" y="343150"/>
                  </a:cubicBezTo>
                  <a:cubicBezTo>
                    <a:pt x="274571" y="359279"/>
                    <a:pt x="287779" y="372614"/>
                    <a:pt x="304035" y="372614"/>
                  </a:cubicBezTo>
                  <a:cubicBezTo>
                    <a:pt x="309369" y="372614"/>
                    <a:pt x="313814" y="377059"/>
                    <a:pt x="313814" y="382393"/>
                  </a:cubicBezTo>
                  <a:cubicBezTo>
                    <a:pt x="313814" y="387727"/>
                    <a:pt x="309369" y="392172"/>
                    <a:pt x="304035" y="392172"/>
                  </a:cubicBezTo>
                  <a:cubicBezTo>
                    <a:pt x="298701" y="392172"/>
                    <a:pt x="294256" y="387727"/>
                    <a:pt x="294256" y="382393"/>
                  </a:cubicBezTo>
                  <a:cubicBezTo>
                    <a:pt x="294256" y="377059"/>
                    <a:pt x="289811" y="372614"/>
                    <a:pt x="284477" y="372614"/>
                  </a:cubicBezTo>
                  <a:cubicBezTo>
                    <a:pt x="279143" y="372614"/>
                    <a:pt x="274698" y="377059"/>
                    <a:pt x="274698" y="382393"/>
                  </a:cubicBezTo>
                  <a:cubicBezTo>
                    <a:pt x="274698" y="395220"/>
                    <a:pt x="282953" y="406014"/>
                    <a:pt x="294256" y="410078"/>
                  </a:cubicBezTo>
                  <a:lnTo>
                    <a:pt x="294256" y="411856"/>
                  </a:lnTo>
                  <a:cubicBezTo>
                    <a:pt x="294256" y="417190"/>
                    <a:pt x="298701" y="421635"/>
                    <a:pt x="304035" y="421635"/>
                  </a:cubicBezTo>
                  <a:cubicBezTo>
                    <a:pt x="309369" y="421635"/>
                    <a:pt x="313814" y="417190"/>
                    <a:pt x="313814" y="411856"/>
                  </a:cubicBezTo>
                  <a:lnTo>
                    <a:pt x="313814" y="410078"/>
                  </a:lnTo>
                  <a:cubicBezTo>
                    <a:pt x="325243" y="406014"/>
                    <a:pt x="333371" y="395220"/>
                    <a:pt x="333371" y="382393"/>
                  </a:cubicBezTo>
                  <a:cubicBezTo>
                    <a:pt x="333371" y="366264"/>
                    <a:pt x="320164" y="352929"/>
                    <a:pt x="303908" y="352929"/>
                  </a:cubicBezTo>
                  <a:cubicBezTo>
                    <a:pt x="298574" y="352929"/>
                    <a:pt x="294129" y="348484"/>
                    <a:pt x="294129" y="343150"/>
                  </a:cubicBezTo>
                  <a:cubicBezTo>
                    <a:pt x="294129" y="337816"/>
                    <a:pt x="298574" y="333371"/>
                    <a:pt x="303908" y="333371"/>
                  </a:cubicBezTo>
                  <a:cubicBezTo>
                    <a:pt x="309242" y="333371"/>
                    <a:pt x="313687" y="337816"/>
                    <a:pt x="313687" y="343150"/>
                  </a:cubicBezTo>
                  <a:cubicBezTo>
                    <a:pt x="313687" y="348484"/>
                    <a:pt x="318132" y="352929"/>
                    <a:pt x="323466" y="352929"/>
                  </a:cubicBezTo>
                  <a:cubicBezTo>
                    <a:pt x="328799" y="352929"/>
                    <a:pt x="333244" y="348484"/>
                    <a:pt x="333244" y="343150"/>
                  </a:cubicBezTo>
                  <a:cubicBezTo>
                    <a:pt x="333244" y="330323"/>
                    <a:pt x="324990" y="319528"/>
                    <a:pt x="313687" y="315464"/>
                  </a:cubicBezTo>
                  <a:lnTo>
                    <a:pt x="313687" y="313686"/>
                  </a:lnTo>
                  <a:cubicBezTo>
                    <a:pt x="313687" y="308352"/>
                    <a:pt x="309242" y="303908"/>
                    <a:pt x="303908" y="303908"/>
                  </a:cubicBezTo>
                  <a:close/>
                  <a:moveTo>
                    <a:pt x="303908" y="294129"/>
                  </a:moveTo>
                  <a:cubicBezTo>
                    <a:pt x="341753" y="294129"/>
                    <a:pt x="372487" y="324862"/>
                    <a:pt x="372487" y="362708"/>
                  </a:cubicBezTo>
                  <a:cubicBezTo>
                    <a:pt x="372487" y="400553"/>
                    <a:pt x="341753" y="431287"/>
                    <a:pt x="303908" y="431287"/>
                  </a:cubicBezTo>
                  <a:cubicBezTo>
                    <a:pt x="266062" y="431287"/>
                    <a:pt x="235328" y="400553"/>
                    <a:pt x="235328" y="362708"/>
                  </a:cubicBezTo>
                  <a:cubicBezTo>
                    <a:pt x="235328" y="324862"/>
                    <a:pt x="266062" y="294129"/>
                    <a:pt x="303908" y="294129"/>
                  </a:cubicBezTo>
                  <a:close/>
                  <a:moveTo>
                    <a:pt x="303908" y="274571"/>
                  </a:moveTo>
                  <a:cubicBezTo>
                    <a:pt x="255267" y="274571"/>
                    <a:pt x="215644" y="314194"/>
                    <a:pt x="215644" y="362835"/>
                  </a:cubicBezTo>
                  <a:cubicBezTo>
                    <a:pt x="215644" y="411475"/>
                    <a:pt x="255267" y="451099"/>
                    <a:pt x="303908" y="451099"/>
                  </a:cubicBezTo>
                  <a:cubicBezTo>
                    <a:pt x="352548" y="451099"/>
                    <a:pt x="392172" y="411475"/>
                    <a:pt x="392172" y="362835"/>
                  </a:cubicBezTo>
                  <a:cubicBezTo>
                    <a:pt x="392172" y="314194"/>
                    <a:pt x="352548" y="274571"/>
                    <a:pt x="303908" y="274571"/>
                  </a:cubicBezTo>
                  <a:close/>
                  <a:moveTo>
                    <a:pt x="303908" y="255013"/>
                  </a:moveTo>
                  <a:cubicBezTo>
                    <a:pt x="363470" y="255013"/>
                    <a:pt x="411730" y="303400"/>
                    <a:pt x="411730" y="362835"/>
                  </a:cubicBezTo>
                  <a:cubicBezTo>
                    <a:pt x="411730" y="422270"/>
                    <a:pt x="363343" y="470657"/>
                    <a:pt x="303908" y="470657"/>
                  </a:cubicBezTo>
                  <a:cubicBezTo>
                    <a:pt x="244472" y="470657"/>
                    <a:pt x="196086" y="422270"/>
                    <a:pt x="196086" y="362835"/>
                  </a:cubicBezTo>
                  <a:cubicBezTo>
                    <a:pt x="196086" y="303400"/>
                    <a:pt x="244472" y="255013"/>
                    <a:pt x="303908" y="255013"/>
                  </a:cubicBezTo>
                  <a:close/>
                  <a:moveTo>
                    <a:pt x="9779" y="0"/>
                  </a:moveTo>
                  <a:cubicBezTo>
                    <a:pt x="4445" y="0"/>
                    <a:pt x="0" y="4445"/>
                    <a:pt x="0" y="9779"/>
                  </a:cubicBezTo>
                  <a:lnTo>
                    <a:pt x="0" y="362708"/>
                  </a:lnTo>
                  <a:cubicBezTo>
                    <a:pt x="0" y="368042"/>
                    <a:pt x="4445" y="372487"/>
                    <a:pt x="9779" y="372487"/>
                  </a:cubicBezTo>
                  <a:lnTo>
                    <a:pt x="118109" y="372487"/>
                  </a:lnTo>
                  <a:cubicBezTo>
                    <a:pt x="122300" y="427223"/>
                    <a:pt x="161161" y="472435"/>
                    <a:pt x="212723" y="485896"/>
                  </a:cubicBezTo>
                  <a:lnTo>
                    <a:pt x="277492" y="485896"/>
                  </a:lnTo>
                  <a:cubicBezTo>
                    <a:pt x="329053" y="472308"/>
                    <a:pt x="367915" y="427096"/>
                    <a:pt x="372106" y="372487"/>
                  </a:cubicBezTo>
                  <a:lnTo>
                    <a:pt x="480436" y="372487"/>
                  </a:lnTo>
                  <a:cubicBezTo>
                    <a:pt x="482468" y="372487"/>
                    <a:pt x="484500" y="371852"/>
                    <a:pt x="486024" y="370709"/>
                  </a:cubicBezTo>
                  <a:lnTo>
                    <a:pt x="486024" y="305686"/>
                  </a:lnTo>
                  <a:cubicBezTo>
                    <a:pt x="484373" y="304543"/>
                    <a:pt x="482468" y="303908"/>
                    <a:pt x="480436" y="303908"/>
                  </a:cubicBezTo>
                  <a:cubicBezTo>
                    <a:pt x="475102" y="303908"/>
                    <a:pt x="470657" y="308352"/>
                    <a:pt x="470657" y="313686"/>
                  </a:cubicBezTo>
                  <a:lnTo>
                    <a:pt x="470657" y="352929"/>
                  </a:lnTo>
                  <a:lnTo>
                    <a:pt x="371979" y="352929"/>
                  </a:lnTo>
                  <a:cubicBezTo>
                    <a:pt x="367153" y="290446"/>
                    <a:pt x="317243" y="240535"/>
                    <a:pt x="254759" y="235836"/>
                  </a:cubicBezTo>
                  <a:cubicBezTo>
                    <a:pt x="254759" y="235582"/>
                    <a:pt x="254886" y="235582"/>
                    <a:pt x="254886" y="235328"/>
                  </a:cubicBezTo>
                  <a:lnTo>
                    <a:pt x="254886" y="31623"/>
                  </a:lnTo>
                  <a:cubicBezTo>
                    <a:pt x="266443" y="30099"/>
                    <a:pt x="277746" y="26289"/>
                    <a:pt x="287398" y="19558"/>
                  </a:cubicBezTo>
                  <a:lnTo>
                    <a:pt x="470530" y="19558"/>
                  </a:lnTo>
                  <a:lnTo>
                    <a:pt x="470530" y="274444"/>
                  </a:lnTo>
                  <a:cubicBezTo>
                    <a:pt x="470530" y="279778"/>
                    <a:pt x="474975" y="284223"/>
                    <a:pt x="480309" y="284223"/>
                  </a:cubicBezTo>
                  <a:cubicBezTo>
                    <a:pt x="482341" y="284223"/>
                    <a:pt x="484373" y="283588"/>
                    <a:pt x="485897" y="282445"/>
                  </a:cubicBezTo>
                  <a:lnTo>
                    <a:pt x="485897" y="1778"/>
                  </a:lnTo>
                  <a:cubicBezTo>
                    <a:pt x="484373" y="635"/>
                    <a:pt x="482468" y="0"/>
                    <a:pt x="480309" y="0"/>
                  </a:cubicBezTo>
                  <a:lnTo>
                    <a:pt x="284223" y="0"/>
                  </a:lnTo>
                  <a:cubicBezTo>
                    <a:pt x="282064" y="0"/>
                    <a:pt x="280032" y="635"/>
                    <a:pt x="278381" y="1905"/>
                  </a:cubicBezTo>
                  <a:cubicBezTo>
                    <a:pt x="268856" y="9144"/>
                    <a:pt x="257045" y="12700"/>
                    <a:pt x="245107" y="12700"/>
                  </a:cubicBezTo>
                  <a:cubicBezTo>
                    <a:pt x="233169" y="12700"/>
                    <a:pt x="221232" y="9144"/>
                    <a:pt x="211707" y="1905"/>
                  </a:cubicBezTo>
                  <a:cubicBezTo>
                    <a:pt x="210056" y="635"/>
                    <a:pt x="208024" y="0"/>
                    <a:pt x="205865" y="0"/>
                  </a:cubicBezTo>
                  <a:lnTo>
                    <a:pt x="88264" y="0"/>
                  </a:lnTo>
                  <a:cubicBezTo>
                    <a:pt x="82930" y="0"/>
                    <a:pt x="78485" y="4445"/>
                    <a:pt x="78485" y="9779"/>
                  </a:cubicBezTo>
                  <a:cubicBezTo>
                    <a:pt x="78485" y="15113"/>
                    <a:pt x="82930" y="19558"/>
                    <a:pt x="88264" y="19558"/>
                  </a:cubicBezTo>
                  <a:lnTo>
                    <a:pt x="202817" y="19558"/>
                  </a:lnTo>
                  <a:cubicBezTo>
                    <a:pt x="212469" y="26162"/>
                    <a:pt x="223772" y="30099"/>
                    <a:pt x="235328" y="31623"/>
                  </a:cubicBezTo>
                  <a:lnTo>
                    <a:pt x="235328" y="235201"/>
                  </a:lnTo>
                  <a:cubicBezTo>
                    <a:pt x="235328" y="235201"/>
                    <a:pt x="235328" y="235455"/>
                    <a:pt x="235455" y="235709"/>
                  </a:cubicBezTo>
                  <a:cubicBezTo>
                    <a:pt x="172972" y="240408"/>
                    <a:pt x="123062" y="290446"/>
                    <a:pt x="118236" y="352802"/>
                  </a:cubicBezTo>
                  <a:lnTo>
                    <a:pt x="19558" y="352802"/>
                  </a:lnTo>
                  <a:lnTo>
                    <a:pt x="19558" y="19558"/>
                  </a:lnTo>
                  <a:lnTo>
                    <a:pt x="49021" y="19558"/>
                  </a:lnTo>
                  <a:cubicBezTo>
                    <a:pt x="54355" y="19558"/>
                    <a:pt x="58800" y="15113"/>
                    <a:pt x="58800" y="9779"/>
                  </a:cubicBezTo>
                  <a:cubicBezTo>
                    <a:pt x="58800" y="4445"/>
                    <a:pt x="54355" y="0"/>
                    <a:pt x="49021" y="0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709403" y="4084453"/>
            <a:ext cx="636803" cy="636899"/>
            <a:chOff x="0" y="0"/>
            <a:chExt cx="636803" cy="636905"/>
          </a:xfrm>
        </p:grpSpPr>
        <p:sp>
          <p:nvSpPr>
            <p:cNvPr id="17" name="Freeform 17"/>
            <p:cNvSpPr/>
            <p:nvPr/>
          </p:nvSpPr>
          <p:spPr>
            <a:xfrm>
              <a:off x="63500" y="307305"/>
              <a:ext cx="507841" cy="266102"/>
            </a:xfrm>
            <a:custGeom>
              <a:avLst/>
              <a:gdLst/>
              <a:ahLst/>
              <a:cxnLst/>
              <a:rect l="l" t="t" r="r" b="b"/>
              <a:pathLst>
                <a:path w="507841" h="266102">
                  <a:moveTo>
                    <a:pt x="442978" y="7402"/>
                  </a:moveTo>
                  <a:lnTo>
                    <a:pt x="356110" y="64679"/>
                  </a:lnTo>
                  <a:cubicBezTo>
                    <a:pt x="352427" y="45883"/>
                    <a:pt x="335916" y="31659"/>
                    <a:pt x="316104" y="31659"/>
                  </a:cubicBezTo>
                  <a:lnTo>
                    <a:pt x="168149" y="31659"/>
                  </a:lnTo>
                  <a:cubicBezTo>
                    <a:pt x="149353" y="31659"/>
                    <a:pt x="131319" y="37247"/>
                    <a:pt x="115952" y="47915"/>
                  </a:cubicBezTo>
                  <a:lnTo>
                    <a:pt x="4445" y="125259"/>
                  </a:lnTo>
                  <a:cubicBezTo>
                    <a:pt x="1651" y="127164"/>
                    <a:pt x="0" y="130212"/>
                    <a:pt x="0" y="133641"/>
                  </a:cubicBezTo>
                  <a:lnTo>
                    <a:pt x="0" y="255942"/>
                  </a:lnTo>
                  <a:cubicBezTo>
                    <a:pt x="0" y="261530"/>
                    <a:pt x="4572" y="266102"/>
                    <a:pt x="10160" y="266102"/>
                  </a:cubicBezTo>
                  <a:lnTo>
                    <a:pt x="40767" y="266102"/>
                  </a:lnTo>
                  <a:cubicBezTo>
                    <a:pt x="42545" y="266102"/>
                    <a:pt x="44323" y="265594"/>
                    <a:pt x="45847" y="264832"/>
                  </a:cubicBezTo>
                  <a:lnTo>
                    <a:pt x="162688" y="197776"/>
                  </a:lnTo>
                  <a:cubicBezTo>
                    <a:pt x="165228" y="196379"/>
                    <a:pt x="167133" y="194855"/>
                    <a:pt x="170181" y="194855"/>
                  </a:cubicBezTo>
                  <a:lnTo>
                    <a:pt x="214123" y="194855"/>
                  </a:lnTo>
                  <a:cubicBezTo>
                    <a:pt x="219711" y="194855"/>
                    <a:pt x="224283" y="190283"/>
                    <a:pt x="224283" y="184695"/>
                  </a:cubicBezTo>
                  <a:cubicBezTo>
                    <a:pt x="224283" y="179107"/>
                    <a:pt x="219711" y="174535"/>
                    <a:pt x="214123" y="174535"/>
                  </a:cubicBezTo>
                  <a:lnTo>
                    <a:pt x="170181" y="174535"/>
                  </a:lnTo>
                  <a:cubicBezTo>
                    <a:pt x="163704" y="174535"/>
                    <a:pt x="157227" y="176694"/>
                    <a:pt x="152020" y="180504"/>
                  </a:cubicBezTo>
                  <a:lnTo>
                    <a:pt x="101982" y="209206"/>
                  </a:lnTo>
                  <a:lnTo>
                    <a:pt x="101982" y="82459"/>
                  </a:lnTo>
                  <a:lnTo>
                    <a:pt x="127636" y="64679"/>
                  </a:lnTo>
                  <a:cubicBezTo>
                    <a:pt x="139574" y="56424"/>
                    <a:pt x="153671" y="51979"/>
                    <a:pt x="168149" y="51979"/>
                  </a:cubicBezTo>
                  <a:lnTo>
                    <a:pt x="315977" y="51979"/>
                  </a:lnTo>
                  <a:cubicBezTo>
                    <a:pt x="327153" y="51979"/>
                    <a:pt x="336424" y="61123"/>
                    <a:pt x="336424" y="72426"/>
                  </a:cubicBezTo>
                  <a:cubicBezTo>
                    <a:pt x="336424" y="83475"/>
                    <a:pt x="327153" y="92746"/>
                    <a:pt x="315977" y="92873"/>
                  </a:cubicBezTo>
                  <a:lnTo>
                    <a:pt x="224283" y="92873"/>
                  </a:lnTo>
                  <a:cubicBezTo>
                    <a:pt x="218695" y="92873"/>
                    <a:pt x="214123" y="97445"/>
                    <a:pt x="214123" y="103033"/>
                  </a:cubicBezTo>
                  <a:cubicBezTo>
                    <a:pt x="214123" y="108621"/>
                    <a:pt x="218695" y="113193"/>
                    <a:pt x="224283" y="113193"/>
                  </a:cubicBezTo>
                  <a:lnTo>
                    <a:pt x="316485" y="113193"/>
                  </a:lnTo>
                  <a:cubicBezTo>
                    <a:pt x="327026" y="113066"/>
                    <a:pt x="337186" y="108748"/>
                    <a:pt x="344807" y="101255"/>
                  </a:cubicBezTo>
                  <a:cubicBezTo>
                    <a:pt x="347600" y="98461"/>
                    <a:pt x="349760" y="95286"/>
                    <a:pt x="351538" y="92111"/>
                  </a:cubicBezTo>
                  <a:lnTo>
                    <a:pt x="454281" y="24420"/>
                  </a:lnTo>
                  <a:cubicBezTo>
                    <a:pt x="462790" y="18578"/>
                    <a:pt x="474093" y="19594"/>
                    <a:pt x="481459" y="26960"/>
                  </a:cubicBezTo>
                  <a:cubicBezTo>
                    <a:pt x="488952" y="34580"/>
                    <a:pt x="489841" y="48550"/>
                    <a:pt x="481967" y="56297"/>
                  </a:cubicBezTo>
                  <a:lnTo>
                    <a:pt x="362841" y="157390"/>
                  </a:lnTo>
                  <a:cubicBezTo>
                    <a:pt x="350014" y="168312"/>
                    <a:pt x="333630" y="174281"/>
                    <a:pt x="316612" y="174281"/>
                  </a:cubicBezTo>
                  <a:lnTo>
                    <a:pt x="254890" y="174281"/>
                  </a:lnTo>
                  <a:cubicBezTo>
                    <a:pt x="249302" y="174281"/>
                    <a:pt x="244730" y="178853"/>
                    <a:pt x="244730" y="184441"/>
                  </a:cubicBezTo>
                  <a:cubicBezTo>
                    <a:pt x="244730" y="190029"/>
                    <a:pt x="249302" y="194601"/>
                    <a:pt x="254890" y="194601"/>
                  </a:cubicBezTo>
                  <a:lnTo>
                    <a:pt x="316612" y="194601"/>
                  </a:lnTo>
                  <a:cubicBezTo>
                    <a:pt x="338329" y="194601"/>
                    <a:pt x="359412" y="186854"/>
                    <a:pt x="376049" y="172757"/>
                  </a:cubicBezTo>
                  <a:cubicBezTo>
                    <a:pt x="376049" y="172757"/>
                    <a:pt x="495683" y="71156"/>
                    <a:pt x="495683" y="71156"/>
                  </a:cubicBezTo>
                  <a:cubicBezTo>
                    <a:pt x="512955" y="56424"/>
                    <a:pt x="510796" y="27468"/>
                    <a:pt x="495683" y="12228"/>
                  </a:cubicBezTo>
                  <a:cubicBezTo>
                    <a:pt x="481459" y="-1996"/>
                    <a:pt x="459234" y="-4028"/>
                    <a:pt x="442724" y="7275"/>
                  </a:cubicBezTo>
                  <a:lnTo>
                    <a:pt x="442851" y="7275"/>
                  </a:lnTo>
                  <a:close/>
                  <a:moveTo>
                    <a:pt x="81535" y="220763"/>
                  </a:moveTo>
                  <a:lnTo>
                    <a:pt x="37973" y="245655"/>
                  </a:lnTo>
                  <a:lnTo>
                    <a:pt x="20447" y="245655"/>
                  </a:lnTo>
                  <a:lnTo>
                    <a:pt x="20447" y="138848"/>
                  </a:lnTo>
                  <a:lnTo>
                    <a:pt x="81662" y="96556"/>
                  </a:lnTo>
                  <a:lnTo>
                    <a:pt x="81662" y="220763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267336" y="135128"/>
              <a:ext cx="306071" cy="183516"/>
            </a:xfrm>
            <a:custGeom>
              <a:avLst/>
              <a:gdLst/>
              <a:ahLst/>
              <a:cxnLst/>
              <a:rect l="l" t="t" r="r" b="b"/>
              <a:pathLst>
                <a:path w="306071" h="183516">
                  <a:moveTo>
                    <a:pt x="38989" y="123572"/>
                  </a:moveTo>
                  <a:cubicBezTo>
                    <a:pt x="36322" y="122810"/>
                    <a:pt x="33528" y="122302"/>
                    <a:pt x="30607" y="122302"/>
                  </a:cubicBezTo>
                  <a:cubicBezTo>
                    <a:pt x="13843" y="122302"/>
                    <a:pt x="0" y="136018"/>
                    <a:pt x="0" y="152909"/>
                  </a:cubicBezTo>
                  <a:cubicBezTo>
                    <a:pt x="0" y="169800"/>
                    <a:pt x="13716" y="183516"/>
                    <a:pt x="30607" y="183516"/>
                  </a:cubicBezTo>
                  <a:cubicBezTo>
                    <a:pt x="47498" y="183516"/>
                    <a:pt x="61214" y="169800"/>
                    <a:pt x="61214" y="152909"/>
                  </a:cubicBezTo>
                  <a:cubicBezTo>
                    <a:pt x="61214" y="146432"/>
                    <a:pt x="59182" y="140336"/>
                    <a:pt x="55626" y="135383"/>
                  </a:cubicBezTo>
                  <a:lnTo>
                    <a:pt x="73279" y="110872"/>
                  </a:lnTo>
                  <a:cubicBezTo>
                    <a:pt x="75946" y="111634"/>
                    <a:pt x="78740" y="112142"/>
                    <a:pt x="81661" y="112142"/>
                  </a:cubicBezTo>
                  <a:cubicBezTo>
                    <a:pt x="89916" y="112142"/>
                    <a:pt x="97409" y="108840"/>
                    <a:pt x="102870" y="103506"/>
                  </a:cubicBezTo>
                  <a:lnTo>
                    <a:pt x="153417" y="128906"/>
                  </a:lnTo>
                  <a:cubicBezTo>
                    <a:pt x="153290" y="130176"/>
                    <a:pt x="153036" y="131319"/>
                    <a:pt x="153036" y="132589"/>
                  </a:cubicBezTo>
                  <a:cubicBezTo>
                    <a:pt x="153036" y="149353"/>
                    <a:pt x="166752" y="163196"/>
                    <a:pt x="183643" y="163196"/>
                  </a:cubicBezTo>
                  <a:cubicBezTo>
                    <a:pt x="200534" y="163196"/>
                    <a:pt x="214250" y="149480"/>
                    <a:pt x="214250" y="132589"/>
                  </a:cubicBezTo>
                  <a:cubicBezTo>
                    <a:pt x="214250" y="127001"/>
                    <a:pt x="212599" y="121794"/>
                    <a:pt x="209932" y="117222"/>
                  </a:cubicBezTo>
                  <a:lnTo>
                    <a:pt x="264796" y="59183"/>
                  </a:lnTo>
                  <a:cubicBezTo>
                    <a:pt x="268098" y="60453"/>
                    <a:pt x="271781" y="61215"/>
                    <a:pt x="275464" y="61215"/>
                  </a:cubicBezTo>
                  <a:cubicBezTo>
                    <a:pt x="292228" y="61215"/>
                    <a:pt x="306071" y="47499"/>
                    <a:pt x="306071" y="30608"/>
                  </a:cubicBezTo>
                  <a:cubicBezTo>
                    <a:pt x="306071" y="13717"/>
                    <a:pt x="292355" y="0"/>
                    <a:pt x="275464" y="0"/>
                  </a:cubicBezTo>
                  <a:cubicBezTo>
                    <a:pt x="258573" y="0"/>
                    <a:pt x="244857" y="13717"/>
                    <a:pt x="244857" y="30608"/>
                  </a:cubicBezTo>
                  <a:cubicBezTo>
                    <a:pt x="244857" y="36196"/>
                    <a:pt x="246508" y="41403"/>
                    <a:pt x="249175" y="45975"/>
                  </a:cubicBezTo>
                  <a:lnTo>
                    <a:pt x="194311" y="104014"/>
                  </a:lnTo>
                  <a:cubicBezTo>
                    <a:pt x="191009" y="102744"/>
                    <a:pt x="187326" y="101982"/>
                    <a:pt x="183643" y="101982"/>
                  </a:cubicBezTo>
                  <a:cubicBezTo>
                    <a:pt x="175388" y="101982"/>
                    <a:pt x="167895" y="105284"/>
                    <a:pt x="162434" y="110618"/>
                  </a:cubicBezTo>
                  <a:lnTo>
                    <a:pt x="111887" y="85218"/>
                  </a:lnTo>
                  <a:cubicBezTo>
                    <a:pt x="112014" y="83948"/>
                    <a:pt x="112268" y="82805"/>
                    <a:pt x="112268" y="81535"/>
                  </a:cubicBezTo>
                  <a:cubicBezTo>
                    <a:pt x="112268" y="64771"/>
                    <a:pt x="98552" y="50928"/>
                    <a:pt x="81661" y="50928"/>
                  </a:cubicBezTo>
                  <a:cubicBezTo>
                    <a:pt x="64770" y="50928"/>
                    <a:pt x="51054" y="64644"/>
                    <a:pt x="51054" y="81535"/>
                  </a:cubicBezTo>
                  <a:cubicBezTo>
                    <a:pt x="51054" y="88012"/>
                    <a:pt x="53086" y="94108"/>
                    <a:pt x="56642" y="99061"/>
                  </a:cubicBezTo>
                  <a:lnTo>
                    <a:pt x="38989" y="123572"/>
                  </a:lnTo>
                  <a:close/>
                  <a:moveTo>
                    <a:pt x="30607" y="163069"/>
                  </a:moveTo>
                  <a:cubicBezTo>
                    <a:pt x="25019" y="163069"/>
                    <a:pt x="20447" y="158497"/>
                    <a:pt x="20447" y="152909"/>
                  </a:cubicBezTo>
                  <a:cubicBezTo>
                    <a:pt x="20447" y="147321"/>
                    <a:pt x="25019" y="142749"/>
                    <a:pt x="30607" y="142749"/>
                  </a:cubicBezTo>
                  <a:cubicBezTo>
                    <a:pt x="36195" y="142749"/>
                    <a:pt x="40767" y="147321"/>
                    <a:pt x="40767" y="152909"/>
                  </a:cubicBezTo>
                  <a:cubicBezTo>
                    <a:pt x="40767" y="158497"/>
                    <a:pt x="36195" y="163069"/>
                    <a:pt x="30607" y="163069"/>
                  </a:cubicBezTo>
                  <a:close/>
                  <a:moveTo>
                    <a:pt x="275337" y="20321"/>
                  </a:moveTo>
                  <a:cubicBezTo>
                    <a:pt x="280925" y="20321"/>
                    <a:pt x="285497" y="24893"/>
                    <a:pt x="285497" y="30481"/>
                  </a:cubicBezTo>
                  <a:cubicBezTo>
                    <a:pt x="285497" y="36069"/>
                    <a:pt x="280925" y="40641"/>
                    <a:pt x="275337" y="40641"/>
                  </a:cubicBezTo>
                  <a:cubicBezTo>
                    <a:pt x="269749" y="40641"/>
                    <a:pt x="265177" y="36069"/>
                    <a:pt x="265177" y="30481"/>
                  </a:cubicBezTo>
                  <a:cubicBezTo>
                    <a:pt x="265177" y="24893"/>
                    <a:pt x="269749" y="20321"/>
                    <a:pt x="275337" y="20321"/>
                  </a:cubicBezTo>
                  <a:close/>
                  <a:moveTo>
                    <a:pt x="183516" y="122302"/>
                  </a:moveTo>
                  <a:cubicBezTo>
                    <a:pt x="189104" y="122302"/>
                    <a:pt x="193676" y="126874"/>
                    <a:pt x="193676" y="132462"/>
                  </a:cubicBezTo>
                  <a:cubicBezTo>
                    <a:pt x="193676" y="138050"/>
                    <a:pt x="189104" y="142622"/>
                    <a:pt x="183516" y="142622"/>
                  </a:cubicBezTo>
                  <a:cubicBezTo>
                    <a:pt x="177928" y="142622"/>
                    <a:pt x="173356" y="138050"/>
                    <a:pt x="173356" y="132462"/>
                  </a:cubicBezTo>
                  <a:cubicBezTo>
                    <a:pt x="173356" y="126874"/>
                    <a:pt x="177928" y="122302"/>
                    <a:pt x="183516" y="122302"/>
                  </a:cubicBezTo>
                  <a:close/>
                  <a:moveTo>
                    <a:pt x="81534" y="71375"/>
                  </a:moveTo>
                  <a:cubicBezTo>
                    <a:pt x="87122" y="71375"/>
                    <a:pt x="91694" y="75947"/>
                    <a:pt x="91694" y="81535"/>
                  </a:cubicBezTo>
                  <a:cubicBezTo>
                    <a:pt x="91694" y="87123"/>
                    <a:pt x="87122" y="91695"/>
                    <a:pt x="81534" y="91695"/>
                  </a:cubicBezTo>
                  <a:cubicBezTo>
                    <a:pt x="75946" y="91695"/>
                    <a:pt x="71374" y="87123"/>
                    <a:pt x="71374" y="81535"/>
                  </a:cubicBezTo>
                  <a:cubicBezTo>
                    <a:pt x="71374" y="75947"/>
                    <a:pt x="75946" y="71375"/>
                    <a:pt x="81534" y="71375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175642" y="104648"/>
              <a:ext cx="61214" cy="122174"/>
            </a:xfrm>
            <a:custGeom>
              <a:avLst/>
              <a:gdLst/>
              <a:ahLst/>
              <a:cxnLst/>
              <a:rect l="l" t="t" r="r" b="b"/>
              <a:pathLst>
                <a:path w="61214" h="122174">
                  <a:moveTo>
                    <a:pt x="22860" y="40641"/>
                  </a:moveTo>
                  <a:lnTo>
                    <a:pt x="51054" y="40641"/>
                  </a:lnTo>
                  <a:cubicBezTo>
                    <a:pt x="56642" y="40641"/>
                    <a:pt x="61214" y="36068"/>
                    <a:pt x="61214" y="30480"/>
                  </a:cubicBezTo>
                  <a:cubicBezTo>
                    <a:pt x="61214" y="24892"/>
                    <a:pt x="56642" y="20320"/>
                    <a:pt x="51054" y="20320"/>
                  </a:cubicBezTo>
                  <a:lnTo>
                    <a:pt x="40894" y="20320"/>
                  </a:lnTo>
                  <a:lnTo>
                    <a:pt x="40894" y="10160"/>
                  </a:lnTo>
                  <a:cubicBezTo>
                    <a:pt x="40894" y="4572"/>
                    <a:pt x="36322" y="0"/>
                    <a:pt x="30734" y="0"/>
                  </a:cubicBezTo>
                  <a:cubicBezTo>
                    <a:pt x="25146" y="0"/>
                    <a:pt x="20574" y="4572"/>
                    <a:pt x="20574" y="10160"/>
                  </a:cubicBezTo>
                  <a:lnTo>
                    <a:pt x="20574" y="20574"/>
                  </a:lnTo>
                  <a:cubicBezTo>
                    <a:pt x="9144" y="21844"/>
                    <a:pt x="127" y="31369"/>
                    <a:pt x="127" y="43053"/>
                  </a:cubicBezTo>
                  <a:cubicBezTo>
                    <a:pt x="127" y="51690"/>
                    <a:pt x="4953" y="59564"/>
                    <a:pt x="12827" y="63501"/>
                  </a:cubicBezTo>
                  <a:lnTo>
                    <a:pt x="39624" y="76963"/>
                  </a:lnTo>
                  <a:cubicBezTo>
                    <a:pt x="40386" y="77344"/>
                    <a:pt x="40894" y="78233"/>
                    <a:pt x="40894" y="79122"/>
                  </a:cubicBezTo>
                  <a:cubicBezTo>
                    <a:pt x="40894" y="80392"/>
                    <a:pt x="39751" y="81535"/>
                    <a:pt x="38481" y="81535"/>
                  </a:cubicBezTo>
                  <a:lnTo>
                    <a:pt x="10160" y="81535"/>
                  </a:lnTo>
                  <a:cubicBezTo>
                    <a:pt x="4572" y="81535"/>
                    <a:pt x="0" y="86107"/>
                    <a:pt x="0" y="91695"/>
                  </a:cubicBezTo>
                  <a:cubicBezTo>
                    <a:pt x="0" y="97283"/>
                    <a:pt x="4572" y="101855"/>
                    <a:pt x="10160" y="101855"/>
                  </a:cubicBezTo>
                  <a:lnTo>
                    <a:pt x="20320" y="101855"/>
                  </a:lnTo>
                  <a:lnTo>
                    <a:pt x="20320" y="112015"/>
                  </a:lnTo>
                  <a:cubicBezTo>
                    <a:pt x="20320" y="117603"/>
                    <a:pt x="24892" y="122175"/>
                    <a:pt x="30480" y="122175"/>
                  </a:cubicBezTo>
                  <a:cubicBezTo>
                    <a:pt x="36068" y="122175"/>
                    <a:pt x="40640" y="117603"/>
                    <a:pt x="40640" y="112015"/>
                  </a:cubicBezTo>
                  <a:lnTo>
                    <a:pt x="40640" y="101601"/>
                  </a:lnTo>
                  <a:cubicBezTo>
                    <a:pt x="52070" y="100331"/>
                    <a:pt x="61087" y="90806"/>
                    <a:pt x="61087" y="79122"/>
                  </a:cubicBezTo>
                  <a:cubicBezTo>
                    <a:pt x="61087" y="70486"/>
                    <a:pt x="56261" y="62612"/>
                    <a:pt x="48387" y="58675"/>
                  </a:cubicBezTo>
                  <a:lnTo>
                    <a:pt x="21717" y="45213"/>
                  </a:lnTo>
                  <a:cubicBezTo>
                    <a:pt x="20955" y="44832"/>
                    <a:pt x="20447" y="43943"/>
                    <a:pt x="20447" y="43054"/>
                  </a:cubicBezTo>
                  <a:cubicBezTo>
                    <a:pt x="20447" y="41784"/>
                    <a:pt x="21590" y="40641"/>
                    <a:pt x="22860" y="40641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104521" y="63500"/>
              <a:ext cx="203836" cy="204217"/>
            </a:xfrm>
            <a:custGeom>
              <a:avLst/>
              <a:gdLst/>
              <a:ahLst/>
              <a:cxnLst/>
              <a:rect l="l" t="t" r="r" b="b"/>
              <a:pathLst>
                <a:path w="203836" h="204217">
                  <a:moveTo>
                    <a:pt x="101728" y="204090"/>
                  </a:moveTo>
                  <a:cubicBezTo>
                    <a:pt x="121032" y="204090"/>
                    <a:pt x="139701" y="198629"/>
                    <a:pt x="156084" y="188342"/>
                  </a:cubicBezTo>
                  <a:cubicBezTo>
                    <a:pt x="160910" y="185294"/>
                    <a:pt x="162180" y="179071"/>
                    <a:pt x="159259" y="174245"/>
                  </a:cubicBezTo>
                  <a:cubicBezTo>
                    <a:pt x="156338" y="169419"/>
                    <a:pt x="149988" y="168149"/>
                    <a:pt x="145162" y="171070"/>
                  </a:cubicBezTo>
                  <a:cubicBezTo>
                    <a:pt x="132081" y="179325"/>
                    <a:pt x="117095" y="183643"/>
                    <a:pt x="101855" y="183643"/>
                  </a:cubicBezTo>
                  <a:cubicBezTo>
                    <a:pt x="56897" y="183643"/>
                    <a:pt x="20320" y="147067"/>
                    <a:pt x="20320" y="102109"/>
                  </a:cubicBezTo>
                  <a:cubicBezTo>
                    <a:pt x="20320" y="57150"/>
                    <a:pt x="56897" y="20574"/>
                    <a:pt x="101855" y="20574"/>
                  </a:cubicBezTo>
                  <a:cubicBezTo>
                    <a:pt x="146813" y="20574"/>
                    <a:pt x="183389" y="57150"/>
                    <a:pt x="183389" y="102109"/>
                  </a:cubicBezTo>
                  <a:cubicBezTo>
                    <a:pt x="183389" y="117476"/>
                    <a:pt x="178944" y="132462"/>
                    <a:pt x="170816" y="145416"/>
                  </a:cubicBezTo>
                  <a:cubicBezTo>
                    <a:pt x="167768" y="150242"/>
                    <a:pt x="169165" y="156465"/>
                    <a:pt x="173991" y="159513"/>
                  </a:cubicBezTo>
                  <a:cubicBezTo>
                    <a:pt x="178817" y="162561"/>
                    <a:pt x="185040" y="161164"/>
                    <a:pt x="188088" y="156338"/>
                  </a:cubicBezTo>
                  <a:cubicBezTo>
                    <a:pt x="198375" y="140082"/>
                    <a:pt x="203836" y="121286"/>
                    <a:pt x="203836" y="101982"/>
                  </a:cubicBezTo>
                  <a:cubicBezTo>
                    <a:pt x="203836" y="45720"/>
                    <a:pt x="158116" y="0"/>
                    <a:pt x="101855" y="0"/>
                  </a:cubicBezTo>
                  <a:cubicBezTo>
                    <a:pt x="45594" y="0"/>
                    <a:pt x="0" y="45720"/>
                    <a:pt x="0" y="101982"/>
                  </a:cubicBezTo>
                  <a:cubicBezTo>
                    <a:pt x="0" y="158243"/>
                    <a:pt x="45721" y="203963"/>
                    <a:pt x="101982" y="203963"/>
                  </a:cubicBezTo>
                  <a:lnTo>
                    <a:pt x="101728" y="204217"/>
                  </a:lnTo>
                  <a:close/>
                </a:path>
              </a:pathLst>
            </a:custGeom>
            <a:solidFill>
              <a:srgbClr val="F7F7F7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686686" y="1584074"/>
            <a:ext cx="659340" cy="659111"/>
            <a:chOff x="0" y="0"/>
            <a:chExt cx="659346" cy="659105"/>
          </a:xfrm>
        </p:grpSpPr>
        <p:sp>
          <p:nvSpPr>
            <p:cNvPr id="22" name="Freeform 22"/>
            <p:cNvSpPr/>
            <p:nvPr/>
          </p:nvSpPr>
          <p:spPr>
            <a:xfrm>
              <a:off x="63500" y="318005"/>
              <a:ext cx="530242" cy="277620"/>
            </a:xfrm>
            <a:custGeom>
              <a:avLst/>
              <a:gdLst/>
              <a:ahLst/>
              <a:cxnLst/>
              <a:rect l="l" t="t" r="r" b="b"/>
              <a:pathLst>
                <a:path w="530242" h="277620">
                  <a:moveTo>
                    <a:pt x="85218" y="100837"/>
                  </a:moveTo>
                  <a:lnTo>
                    <a:pt x="85218" y="230503"/>
                  </a:lnTo>
                  <a:lnTo>
                    <a:pt x="39752" y="256665"/>
                  </a:lnTo>
                  <a:lnTo>
                    <a:pt x="21336" y="256665"/>
                  </a:lnTo>
                  <a:lnTo>
                    <a:pt x="21336" y="145033"/>
                  </a:lnTo>
                  <a:lnTo>
                    <a:pt x="85218" y="100837"/>
                  </a:lnTo>
                  <a:close/>
                  <a:moveTo>
                    <a:pt x="486794" y="0"/>
                  </a:moveTo>
                  <a:cubicBezTo>
                    <a:pt x="478285" y="0"/>
                    <a:pt x="469776" y="2540"/>
                    <a:pt x="462410" y="7620"/>
                  </a:cubicBezTo>
                  <a:lnTo>
                    <a:pt x="462664" y="7620"/>
                  </a:lnTo>
                  <a:lnTo>
                    <a:pt x="371858" y="67437"/>
                  </a:lnTo>
                  <a:cubicBezTo>
                    <a:pt x="368048" y="47879"/>
                    <a:pt x="350776" y="32893"/>
                    <a:pt x="330075" y="32893"/>
                  </a:cubicBezTo>
                  <a:lnTo>
                    <a:pt x="175642" y="32893"/>
                  </a:lnTo>
                  <a:cubicBezTo>
                    <a:pt x="156084" y="32893"/>
                    <a:pt x="137161" y="38735"/>
                    <a:pt x="121159" y="49911"/>
                  </a:cubicBezTo>
                  <a:lnTo>
                    <a:pt x="4572" y="130809"/>
                  </a:lnTo>
                  <a:cubicBezTo>
                    <a:pt x="1651" y="132841"/>
                    <a:pt x="0" y="136016"/>
                    <a:pt x="0" y="139572"/>
                  </a:cubicBezTo>
                  <a:lnTo>
                    <a:pt x="0" y="267333"/>
                  </a:lnTo>
                  <a:cubicBezTo>
                    <a:pt x="0" y="272286"/>
                    <a:pt x="3429" y="276477"/>
                    <a:pt x="8001" y="277620"/>
                  </a:cubicBezTo>
                  <a:lnTo>
                    <a:pt x="45213" y="277620"/>
                  </a:lnTo>
                  <a:cubicBezTo>
                    <a:pt x="46102" y="277366"/>
                    <a:pt x="47118" y="276985"/>
                    <a:pt x="47880" y="276604"/>
                  </a:cubicBezTo>
                  <a:cubicBezTo>
                    <a:pt x="47880" y="276604"/>
                    <a:pt x="169927" y="206500"/>
                    <a:pt x="169927" y="206500"/>
                  </a:cubicBezTo>
                  <a:cubicBezTo>
                    <a:pt x="172594" y="204976"/>
                    <a:pt x="174499" y="203452"/>
                    <a:pt x="177674" y="203452"/>
                  </a:cubicBezTo>
                  <a:lnTo>
                    <a:pt x="234190" y="203452"/>
                  </a:lnTo>
                  <a:cubicBezTo>
                    <a:pt x="240032" y="203452"/>
                    <a:pt x="244858" y="198626"/>
                    <a:pt x="244858" y="192784"/>
                  </a:cubicBezTo>
                  <a:cubicBezTo>
                    <a:pt x="244858" y="186942"/>
                    <a:pt x="240032" y="182117"/>
                    <a:pt x="234190" y="182117"/>
                  </a:cubicBezTo>
                  <a:lnTo>
                    <a:pt x="177674" y="182117"/>
                  </a:lnTo>
                  <a:cubicBezTo>
                    <a:pt x="170816" y="182117"/>
                    <a:pt x="164212" y="184403"/>
                    <a:pt x="158751" y="188339"/>
                  </a:cubicBezTo>
                  <a:lnTo>
                    <a:pt x="106427" y="218311"/>
                  </a:lnTo>
                  <a:lnTo>
                    <a:pt x="106427" y="86105"/>
                  </a:lnTo>
                  <a:lnTo>
                    <a:pt x="133224" y="67564"/>
                  </a:lnTo>
                  <a:cubicBezTo>
                    <a:pt x="145797" y="58928"/>
                    <a:pt x="160402" y="54356"/>
                    <a:pt x="175642" y="54356"/>
                  </a:cubicBezTo>
                  <a:lnTo>
                    <a:pt x="330075" y="54356"/>
                  </a:lnTo>
                  <a:cubicBezTo>
                    <a:pt x="341759" y="54356"/>
                    <a:pt x="351411" y="63881"/>
                    <a:pt x="351411" y="75691"/>
                  </a:cubicBezTo>
                  <a:cubicBezTo>
                    <a:pt x="351411" y="87248"/>
                    <a:pt x="341632" y="97027"/>
                    <a:pt x="330075" y="97027"/>
                  </a:cubicBezTo>
                  <a:lnTo>
                    <a:pt x="234190" y="97027"/>
                  </a:lnTo>
                  <a:cubicBezTo>
                    <a:pt x="228348" y="97027"/>
                    <a:pt x="223522" y="101853"/>
                    <a:pt x="223522" y="107695"/>
                  </a:cubicBezTo>
                  <a:cubicBezTo>
                    <a:pt x="223522" y="113537"/>
                    <a:pt x="228348" y="118363"/>
                    <a:pt x="234190" y="118363"/>
                  </a:cubicBezTo>
                  <a:lnTo>
                    <a:pt x="330583" y="118363"/>
                  </a:lnTo>
                  <a:cubicBezTo>
                    <a:pt x="345442" y="118363"/>
                    <a:pt x="360428" y="109092"/>
                    <a:pt x="367413" y="96138"/>
                  </a:cubicBezTo>
                  <a:lnTo>
                    <a:pt x="474475" y="25654"/>
                  </a:lnTo>
                  <a:cubicBezTo>
                    <a:pt x="478285" y="22987"/>
                    <a:pt x="482730" y="21717"/>
                    <a:pt x="487048" y="21717"/>
                  </a:cubicBezTo>
                  <a:cubicBezTo>
                    <a:pt x="492763" y="21717"/>
                    <a:pt x="498478" y="24003"/>
                    <a:pt x="502796" y="28321"/>
                  </a:cubicBezTo>
                  <a:cubicBezTo>
                    <a:pt x="510797" y="36322"/>
                    <a:pt x="511559" y="50927"/>
                    <a:pt x="503304" y="58928"/>
                  </a:cubicBezTo>
                  <a:lnTo>
                    <a:pt x="378843" y="164591"/>
                  </a:lnTo>
                  <a:cubicBezTo>
                    <a:pt x="365381" y="176021"/>
                    <a:pt x="348236" y="182243"/>
                    <a:pt x="330583" y="182243"/>
                  </a:cubicBezTo>
                  <a:lnTo>
                    <a:pt x="276735" y="182243"/>
                  </a:lnTo>
                  <a:cubicBezTo>
                    <a:pt x="270893" y="182243"/>
                    <a:pt x="266067" y="187069"/>
                    <a:pt x="266067" y="192911"/>
                  </a:cubicBezTo>
                  <a:cubicBezTo>
                    <a:pt x="266067" y="198753"/>
                    <a:pt x="270893" y="203579"/>
                    <a:pt x="276735" y="203579"/>
                  </a:cubicBezTo>
                  <a:lnTo>
                    <a:pt x="330583" y="203579"/>
                  </a:lnTo>
                  <a:cubicBezTo>
                    <a:pt x="353316" y="203579"/>
                    <a:pt x="375287" y="195451"/>
                    <a:pt x="392686" y="180846"/>
                  </a:cubicBezTo>
                  <a:cubicBezTo>
                    <a:pt x="392686" y="180846"/>
                    <a:pt x="517655" y="74675"/>
                    <a:pt x="517655" y="74675"/>
                  </a:cubicBezTo>
                  <a:cubicBezTo>
                    <a:pt x="535562" y="59436"/>
                    <a:pt x="533276" y="28956"/>
                    <a:pt x="517655" y="13081"/>
                  </a:cubicBezTo>
                  <a:cubicBezTo>
                    <a:pt x="509273" y="4572"/>
                    <a:pt x="498097" y="254"/>
                    <a:pt x="486794" y="254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319026" y="148716"/>
              <a:ext cx="276861" cy="149097"/>
            </a:xfrm>
            <a:custGeom>
              <a:avLst/>
              <a:gdLst/>
              <a:ahLst/>
              <a:cxnLst/>
              <a:rect l="l" t="t" r="r" b="b"/>
              <a:pathLst>
                <a:path w="276861" h="149097">
                  <a:moveTo>
                    <a:pt x="266193" y="127888"/>
                  </a:moveTo>
                  <a:lnTo>
                    <a:pt x="255525" y="127888"/>
                  </a:lnTo>
                  <a:lnTo>
                    <a:pt x="255525" y="32003"/>
                  </a:lnTo>
                  <a:cubicBezTo>
                    <a:pt x="255525" y="26161"/>
                    <a:pt x="250699" y="21335"/>
                    <a:pt x="244857" y="21335"/>
                  </a:cubicBezTo>
                  <a:lnTo>
                    <a:pt x="202312" y="21335"/>
                  </a:lnTo>
                  <a:cubicBezTo>
                    <a:pt x="196470" y="21335"/>
                    <a:pt x="191644" y="26161"/>
                    <a:pt x="191644" y="32003"/>
                  </a:cubicBezTo>
                  <a:lnTo>
                    <a:pt x="191644" y="127888"/>
                  </a:lnTo>
                  <a:lnTo>
                    <a:pt x="170308" y="127888"/>
                  </a:lnTo>
                  <a:lnTo>
                    <a:pt x="170308" y="85216"/>
                  </a:lnTo>
                  <a:cubicBezTo>
                    <a:pt x="170308" y="79374"/>
                    <a:pt x="165481" y="74548"/>
                    <a:pt x="159640" y="74548"/>
                  </a:cubicBezTo>
                  <a:cubicBezTo>
                    <a:pt x="153797" y="74548"/>
                    <a:pt x="148971" y="79374"/>
                    <a:pt x="148971" y="85216"/>
                  </a:cubicBezTo>
                  <a:lnTo>
                    <a:pt x="148971" y="127761"/>
                  </a:lnTo>
                  <a:lnTo>
                    <a:pt x="127762" y="127761"/>
                  </a:lnTo>
                  <a:lnTo>
                    <a:pt x="127762" y="21335"/>
                  </a:lnTo>
                  <a:lnTo>
                    <a:pt x="149098" y="21335"/>
                  </a:lnTo>
                  <a:lnTo>
                    <a:pt x="149098" y="42671"/>
                  </a:lnTo>
                  <a:cubicBezTo>
                    <a:pt x="149098" y="48513"/>
                    <a:pt x="153924" y="53339"/>
                    <a:pt x="159767" y="53339"/>
                  </a:cubicBezTo>
                  <a:cubicBezTo>
                    <a:pt x="165609" y="53339"/>
                    <a:pt x="170435" y="48513"/>
                    <a:pt x="170435" y="42671"/>
                  </a:cubicBezTo>
                  <a:lnTo>
                    <a:pt x="170435" y="10668"/>
                  </a:lnTo>
                  <a:cubicBezTo>
                    <a:pt x="170435" y="4826"/>
                    <a:pt x="165609" y="0"/>
                    <a:pt x="159767" y="0"/>
                  </a:cubicBezTo>
                  <a:lnTo>
                    <a:pt x="117094" y="0"/>
                  </a:lnTo>
                  <a:cubicBezTo>
                    <a:pt x="111252" y="0"/>
                    <a:pt x="106426" y="4826"/>
                    <a:pt x="106426" y="10668"/>
                  </a:cubicBezTo>
                  <a:lnTo>
                    <a:pt x="106426" y="127761"/>
                  </a:lnTo>
                  <a:lnTo>
                    <a:pt x="85217" y="127761"/>
                  </a:lnTo>
                  <a:lnTo>
                    <a:pt x="85217" y="74548"/>
                  </a:lnTo>
                  <a:cubicBezTo>
                    <a:pt x="85217" y="68706"/>
                    <a:pt x="80391" y="63880"/>
                    <a:pt x="74549" y="63880"/>
                  </a:cubicBezTo>
                  <a:lnTo>
                    <a:pt x="32004" y="63880"/>
                  </a:lnTo>
                  <a:cubicBezTo>
                    <a:pt x="26162" y="63880"/>
                    <a:pt x="21336" y="68706"/>
                    <a:pt x="21336" y="74548"/>
                  </a:cubicBezTo>
                  <a:lnTo>
                    <a:pt x="21336" y="127761"/>
                  </a:lnTo>
                  <a:lnTo>
                    <a:pt x="10668" y="127761"/>
                  </a:lnTo>
                  <a:cubicBezTo>
                    <a:pt x="4826" y="127761"/>
                    <a:pt x="0" y="132586"/>
                    <a:pt x="0" y="138428"/>
                  </a:cubicBezTo>
                  <a:cubicBezTo>
                    <a:pt x="0" y="144270"/>
                    <a:pt x="4826" y="149096"/>
                    <a:pt x="10668" y="149096"/>
                  </a:cubicBezTo>
                  <a:lnTo>
                    <a:pt x="266193" y="149096"/>
                  </a:lnTo>
                  <a:cubicBezTo>
                    <a:pt x="272035" y="149096"/>
                    <a:pt x="276861" y="144270"/>
                    <a:pt x="276861" y="138428"/>
                  </a:cubicBezTo>
                  <a:cubicBezTo>
                    <a:pt x="276861" y="132586"/>
                    <a:pt x="272035" y="127761"/>
                    <a:pt x="266193" y="127761"/>
                  </a:cubicBezTo>
                  <a:close/>
                  <a:moveTo>
                    <a:pt x="63881" y="127761"/>
                  </a:moveTo>
                  <a:lnTo>
                    <a:pt x="42545" y="127761"/>
                  </a:lnTo>
                  <a:lnTo>
                    <a:pt x="42545" y="85216"/>
                  </a:lnTo>
                  <a:lnTo>
                    <a:pt x="63881" y="85216"/>
                  </a:lnTo>
                  <a:lnTo>
                    <a:pt x="63881" y="127761"/>
                  </a:lnTo>
                  <a:close/>
                  <a:moveTo>
                    <a:pt x="234189" y="127761"/>
                  </a:moveTo>
                  <a:lnTo>
                    <a:pt x="212980" y="127761"/>
                  </a:lnTo>
                  <a:lnTo>
                    <a:pt x="212980" y="42671"/>
                  </a:lnTo>
                  <a:lnTo>
                    <a:pt x="234316" y="42671"/>
                  </a:lnTo>
                  <a:lnTo>
                    <a:pt x="234316" y="127888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180595" y="148589"/>
              <a:ext cx="64008" cy="128015"/>
            </a:xfrm>
            <a:custGeom>
              <a:avLst/>
              <a:gdLst/>
              <a:ahLst/>
              <a:cxnLst/>
              <a:rect l="l" t="t" r="r" b="b"/>
              <a:pathLst>
                <a:path w="64008" h="128015">
                  <a:moveTo>
                    <a:pt x="40005" y="85343"/>
                  </a:moveTo>
                  <a:lnTo>
                    <a:pt x="10668" y="85343"/>
                  </a:lnTo>
                  <a:cubicBezTo>
                    <a:pt x="4826" y="85343"/>
                    <a:pt x="0" y="90169"/>
                    <a:pt x="0" y="96011"/>
                  </a:cubicBezTo>
                  <a:cubicBezTo>
                    <a:pt x="0" y="101853"/>
                    <a:pt x="4826" y="106679"/>
                    <a:pt x="10668" y="106679"/>
                  </a:cubicBezTo>
                  <a:lnTo>
                    <a:pt x="21336" y="106679"/>
                  </a:lnTo>
                  <a:lnTo>
                    <a:pt x="21336" y="117347"/>
                  </a:lnTo>
                  <a:cubicBezTo>
                    <a:pt x="21336" y="123189"/>
                    <a:pt x="26162" y="128015"/>
                    <a:pt x="32004" y="128015"/>
                  </a:cubicBezTo>
                  <a:cubicBezTo>
                    <a:pt x="37846" y="128015"/>
                    <a:pt x="42672" y="123189"/>
                    <a:pt x="42672" y="117347"/>
                  </a:cubicBezTo>
                  <a:lnTo>
                    <a:pt x="42672" y="106425"/>
                  </a:lnTo>
                  <a:cubicBezTo>
                    <a:pt x="54610" y="105155"/>
                    <a:pt x="64008" y="95122"/>
                    <a:pt x="64008" y="82930"/>
                  </a:cubicBezTo>
                  <a:cubicBezTo>
                    <a:pt x="64008" y="73913"/>
                    <a:pt x="59055" y="65658"/>
                    <a:pt x="50800" y="61594"/>
                  </a:cubicBezTo>
                  <a:lnTo>
                    <a:pt x="22860" y="47497"/>
                  </a:lnTo>
                  <a:cubicBezTo>
                    <a:pt x="21971" y="47116"/>
                    <a:pt x="21463" y="46227"/>
                    <a:pt x="21463" y="45211"/>
                  </a:cubicBezTo>
                  <a:cubicBezTo>
                    <a:pt x="21463" y="43814"/>
                    <a:pt x="22606" y="42671"/>
                    <a:pt x="24003" y="42671"/>
                  </a:cubicBezTo>
                  <a:lnTo>
                    <a:pt x="53340" y="42671"/>
                  </a:lnTo>
                  <a:cubicBezTo>
                    <a:pt x="59182" y="42671"/>
                    <a:pt x="64008" y="37845"/>
                    <a:pt x="64008" y="32003"/>
                  </a:cubicBezTo>
                  <a:cubicBezTo>
                    <a:pt x="64008" y="26161"/>
                    <a:pt x="59182" y="21335"/>
                    <a:pt x="53340" y="21335"/>
                  </a:cubicBezTo>
                  <a:lnTo>
                    <a:pt x="42672" y="21335"/>
                  </a:lnTo>
                  <a:lnTo>
                    <a:pt x="42672" y="10668"/>
                  </a:lnTo>
                  <a:cubicBezTo>
                    <a:pt x="42672" y="4826"/>
                    <a:pt x="37846" y="0"/>
                    <a:pt x="32004" y="0"/>
                  </a:cubicBezTo>
                  <a:cubicBezTo>
                    <a:pt x="26162" y="0"/>
                    <a:pt x="21336" y="4826"/>
                    <a:pt x="21336" y="10668"/>
                  </a:cubicBezTo>
                  <a:lnTo>
                    <a:pt x="21336" y="21589"/>
                  </a:lnTo>
                  <a:cubicBezTo>
                    <a:pt x="9398" y="22859"/>
                    <a:pt x="0" y="32892"/>
                    <a:pt x="0" y="45084"/>
                  </a:cubicBezTo>
                  <a:cubicBezTo>
                    <a:pt x="0" y="54101"/>
                    <a:pt x="4953" y="62356"/>
                    <a:pt x="13208" y="66420"/>
                  </a:cubicBezTo>
                  <a:lnTo>
                    <a:pt x="41148" y="80517"/>
                  </a:lnTo>
                  <a:cubicBezTo>
                    <a:pt x="42037" y="80898"/>
                    <a:pt x="42545" y="81787"/>
                    <a:pt x="42545" y="82803"/>
                  </a:cubicBezTo>
                  <a:cubicBezTo>
                    <a:pt x="42545" y="84200"/>
                    <a:pt x="41402" y="85343"/>
                    <a:pt x="40005" y="85343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106173" y="106298"/>
              <a:ext cx="212853" cy="212850"/>
            </a:xfrm>
            <a:custGeom>
              <a:avLst/>
              <a:gdLst/>
              <a:ahLst/>
              <a:cxnLst/>
              <a:rect l="l" t="t" r="r" b="b"/>
              <a:pathLst>
                <a:path w="212853" h="212850">
                  <a:moveTo>
                    <a:pt x="106426" y="212850"/>
                  </a:moveTo>
                  <a:cubicBezTo>
                    <a:pt x="165100" y="212850"/>
                    <a:pt x="212853" y="165099"/>
                    <a:pt x="212853" y="106425"/>
                  </a:cubicBezTo>
                  <a:cubicBezTo>
                    <a:pt x="212853" y="47752"/>
                    <a:pt x="165100" y="0"/>
                    <a:pt x="106426" y="0"/>
                  </a:cubicBezTo>
                  <a:cubicBezTo>
                    <a:pt x="47752" y="0"/>
                    <a:pt x="0" y="47752"/>
                    <a:pt x="0" y="106425"/>
                  </a:cubicBezTo>
                  <a:cubicBezTo>
                    <a:pt x="0" y="165099"/>
                    <a:pt x="47752" y="212850"/>
                    <a:pt x="106426" y="212850"/>
                  </a:cubicBezTo>
                  <a:close/>
                  <a:moveTo>
                    <a:pt x="106426" y="21209"/>
                  </a:moveTo>
                  <a:cubicBezTo>
                    <a:pt x="153416" y="21209"/>
                    <a:pt x="191644" y="59436"/>
                    <a:pt x="191644" y="106425"/>
                  </a:cubicBezTo>
                  <a:cubicBezTo>
                    <a:pt x="191644" y="153415"/>
                    <a:pt x="153416" y="191641"/>
                    <a:pt x="106426" y="191641"/>
                  </a:cubicBezTo>
                  <a:cubicBezTo>
                    <a:pt x="59436" y="191641"/>
                    <a:pt x="21209" y="153415"/>
                    <a:pt x="21209" y="106425"/>
                  </a:cubicBezTo>
                  <a:cubicBezTo>
                    <a:pt x="21209" y="59436"/>
                    <a:pt x="59436" y="21209"/>
                    <a:pt x="106426" y="21209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26" name="Freeform 26"/>
            <p:cNvSpPr/>
            <p:nvPr/>
          </p:nvSpPr>
          <p:spPr>
            <a:xfrm>
              <a:off x="340235" y="63499"/>
              <a:ext cx="234443" cy="128015"/>
            </a:xfrm>
            <a:custGeom>
              <a:avLst/>
              <a:gdLst/>
              <a:ahLst/>
              <a:cxnLst/>
              <a:rect l="l" t="t" r="r" b="b"/>
              <a:pathLst>
                <a:path w="234443" h="128015">
                  <a:moveTo>
                    <a:pt x="32004" y="127888"/>
                  </a:moveTo>
                  <a:cubicBezTo>
                    <a:pt x="49530" y="127888"/>
                    <a:pt x="64008" y="113537"/>
                    <a:pt x="64008" y="96012"/>
                  </a:cubicBezTo>
                  <a:cubicBezTo>
                    <a:pt x="64008" y="92710"/>
                    <a:pt x="63373" y="89535"/>
                    <a:pt x="62357" y="86487"/>
                  </a:cubicBezTo>
                  <a:lnTo>
                    <a:pt x="99568" y="58547"/>
                  </a:lnTo>
                  <a:cubicBezTo>
                    <a:pt x="104648" y="61976"/>
                    <a:pt x="110744" y="63881"/>
                    <a:pt x="117221" y="63881"/>
                  </a:cubicBezTo>
                  <a:cubicBezTo>
                    <a:pt x="128270" y="63881"/>
                    <a:pt x="138050" y="58166"/>
                    <a:pt x="143892" y="49530"/>
                  </a:cubicBezTo>
                  <a:lnTo>
                    <a:pt x="170816" y="56388"/>
                  </a:lnTo>
                  <a:cubicBezTo>
                    <a:pt x="172467" y="72517"/>
                    <a:pt x="185929" y="85217"/>
                    <a:pt x="202439" y="85217"/>
                  </a:cubicBezTo>
                  <a:cubicBezTo>
                    <a:pt x="219965" y="85217"/>
                    <a:pt x="234443" y="70866"/>
                    <a:pt x="234443" y="53213"/>
                  </a:cubicBezTo>
                  <a:cubicBezTo>
                    <a:pt x="234443" y="35560"/>
                    <a:pt x="220092" y="21209"/>
                    <a:pt x="202439" y="21209"/>
                  </a:cubicBezTo>
                  <a:cubicBezTo>
                    <a:pt x="191390" y="21209"/>
                    <a:pt x="181611" y="26924"/>
                    <a:pt x="175769" y="35560"/>
                  </a:cubicBezTo>
                  <a:lnTo>
                    <a:pt x="148845" y="28702"/>
                  </a:lnTo>
                  <a:cubicBezTo>
                    <a:pt x="147194" y="12700"/>
                    <a:pt x="133731" y="0"/>
                    <a:pt x="117221" y="0"/>
                  </a:cubicBezTo>
                  <a:cubicBezTo>
                    <a:pt x="99695" y="0"/>
                    <a:pt x="85217" y="14351"/>
                    <a:pt x="85217" y="32004"/>
                  </a:cubicBezTo>
                  <a:cubicBezTo>
                    <a:pt x="85217" y="35306"/>
                    <a:pt x="85852" y="38481"/>
                    <a:pt x="86868" y="41529"/>
                  </a:cubicBezTo>
                  <a:lnTo>
                    <a:pt x="49657" y="69469"/>
                  </a:lnTo>
                  <a:cubicBezTo>
                    <a:pt x="44577" y="66040"/>
                    <a:pt x="38481" y="64135"/>
                    <a:pt x="32004" y="64135"/>
                  </a:cubicBezTo>
                  <a:cubicBezTo>
                    <a:pt x="14478" y="64135"/>
                    <a:pt x="0" y="78486"/>
                    <a:pt x="0" y="96139"/>
                  </a:cubicBezTo>
                  <a:cubicBezTo>
                    <a:pt x="0" y="113791"/>
                    <a:pt x="14351" y="128015"/>
                    <a:pt x="32004" y="128015"/>
                  </a:cubicBezTo>
                  <a:close/>
                  <a:moveTo>
                    <a:pt x="202439" y="42672"/>
                  </a:moveTo>
                  <a:cubicBezTo>
                    <a:pt x="208281" y="42672"/>
                    <a:pt x="213107" y="47498"/>
                    <a:pt x="213107" y="53340"/>
                  </a:cubicBezTo>
                  <a:cubicBezTo>
                    <a:pt x="213107" y="59182"/>
                    <a:pt x="208281" y="64008"/>
                    <a:pt x="202439" y="64008"/>
                  </a:cubicBezTo>
                  <a:cubicBezTo>
                    <a:pt x="196597" y="64008"/>
                    <a:pt x="191771" y="59182"/>
                    <a:pt x="191771" y="53340"/>
                  </a:cubicBezTo>
                  <a:cubicBezTo>
                    <a:pt x="191771" y="47498"/>
                    <a:pt x="196597" y="42672"/>
                    <a:pt x="202439" y="42672"/>
                  </a:cubicBezTo>
                  <a:close/>
                  <a:moveTo>
                    <a:pt x="117221" y="21463"/>
                  </a:moveTo>
                  <a:cubicBezTo>
                    <a:pt x="123063" y="21463"/>
                    <a:pt x="127889" y="26289"/>
                    <a:pt x="127889" y="32131"/>
                  </a:cubicBezTo>
                  <a:cubicBezTo>
                    <a:pt x="127889" y="37973"/>
                    <a:pt x="123063" y="42799"/>
                    <a:pt x="117221" y="42799"/>
                  </a:cubicBezTo>
                  <a:cubicBezTo>
                    <a:pt x="111379" y="42799"/>
                    <a:pt x="106553" y="37973"/>
                    <a:pt x="106553" y="32131"/>
                  </a:cubicBezTo>
                  <a:cubicBezTo>
                    <a:pt x="106553" y="26289"/>
                    <a:pt x="111379" y="21463"/>
                    <a:pt x="117221" y="21463"/>
                  </a:cubicBezTo>
                  <a:close/>
                  <a:moveTo>
                    <a:pt x="32004" y="85344"/>
                  </a:moveTo>
                  <a:cubicBezTo>
                    <a:pt x="37846" y="85344"/>
                    <a:pt x="42672" y="90170"/>
                    <a:pt x="42672" y="96012"/>
                  </a:cubicBezTo>
                  <a:cubicBezTo>
                    <a:pt x="42672" y="101854"/>
                    <a:pt x="37846" y="106679"/>
                    <a:pt x="32004" y="106679"/>
                  </a:cubicBezTo>
                  <a:cubicBezTo>
                    <a:pt x="26162" y="106679"/>
                    <a:pt x="21336" y="101854"/>
                    <a:pt x="21336" y="96012"/>
                  </a:cubicBezTo>
                  <a:cubicBezTo>
                    <a:pt x="21336" y="90170"/>
                    <a:pt x="26162" y="85344"/>
                    <a:pt x="32004" y="85344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476431" y="95288"/>
            <a:ext cx="666998" cy="543125"/>
            <a:chOff x="0" y="0"/>
            <a:chExt cx="889330" cy="724167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89381" cy="724154"/>
            </a:xfrm>
            <a:custGeom>
              <a:avLst/>
              <a:gdLst/>
              <a:ahLst/>
              <a:cxnLst/>
              <a:rect l="l" t="t" r="r" b="b"/>
              <a:pathLst>
                <a:path w="889381" h="724154">
                  <a:moveTo>
                    <a:pt x="0" y="0"/>
                  </a:moveTo>
                  <a:lnTo>
                    <a:pt x="889381" y="0"/>
                  </a:lnTo>
                  <a:lnTo>
                    <a:pt x="889381" y="724154"/>
                  </a:lnTo>
                  <a:lnTo>
                    <a:pt x="0" y="7241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 cstate="print"/>
              <a:stretch>
                <a:fillRect l="-54472" r="-54466" b="-1"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>
            <a:off x="7386676" y="4600470"/>
            <a:ext cx="2095090" cy="378847"/>
            <a:chOff x="0" y="0"/>
            <a:chExt cx="2095081" cy="37884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095114" cy="378836"/>
            </a:xfrm>
            <a:custGeom>
              <a:avLst/>
              <a:gdLst/>
              <a:ahLst/>
              <a:cxnLst/>
              <a:rect l="l" t="t" r="r" b="b"/>
              <a:pathLst>
                <a:path w="2095114" h="378836">
                  <a:moveTo>
                    <a:pt x="0" y="378836"/>
                  </a:moveTo>
                  <a:lnTo>
                    <a:pt x="2095114" y="378836"/>
                  </a:lnTo>
                  <a:lnTo>
                    <a:pt x="20951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6969443" y="0"/>
            <a:ext cx="3406731" cy="2231374"/>
            <a:chOff x="0" y="0"/>
            <a:chExt cx="3406724" cy="2231377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3406772" cy="2231395"/>
            </a:xfrm>
            <a:custGeom>
              <a:avLst/>
              <a:gdLst/>
              <a:ahLst/>
              <a:cxnLst/>
              <a:rect l="l" t="t" r="r" b="b"/>
              <a:pathLst>
                <a:path w="3406772" h="2231395">
                  <a:moveTo>
                    <a:pt x="0" y="0"/>
                  </a:moveTo>
                  <a:lnTo>
                    <a:pt x="0" y="2231395"/>
                  </a:lnTo>
                  <a:lnTo>
                    <a:pt x="3406772" y="2231395"/>
                  </a:lnTo>
                  <a:lnTo>
                    <a:pt x="3406772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9770850" y="7101497"/>
            <a:ext cx="605323" cy="461353"/>
            <a:chOff x="0" y="0"/>
            <a:chExt cx="605320" cy="461353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605281" cy="461391"/>
            </a:xfrm>
            <a:custGeom>
              <a:avLst/>
              <a:gdLst/>
              <a:ahLst/>
              <a:cxnLst/>
              <a:rect l="l" t="t" r="r" b="b"/>
              <a:pathLst>
                <a:path w="605281" h="461391">
                  <a:moveTo>
                    <a:pt x="0" y="0"/>
                  </a:moveTo>
                  <a:lnTo>
                    <a:pt x="0" y="461391"/>
                  </a:lnTo>
                  <a:lnTo>
                    <a:pt x="605281" y="461391"/>
                  </a:lnTo>
                  <a:lnTo>
                    <a:pt x="605281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id="35" name="TextBox 35"/>
          <p:cNvSpPr txBox="1"/>
          <p:nvPr/>
        </p:nvSpPr>
        <p:spPr>
          <a:xfrm>
            <a:off x="750189" y="736273"/>
            <a:ext cx="719833" cy="325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5"/>
              </a:lnSpc>
            </a:pPr>
            <a:r>
              <a:rPr lang="en-US" sz="1186" b="1">
                <a:solidFill>
                  <a:srgbClr val="F7F7F7"/>
                </a:solidFill>
                <a:latin typeface="DIN Next Bold"/>
                <a:ea typeface="DIN Next Bold"/>
                <a:cs typeface="DIN Next Bold"/>
                <a:sym typeface="DIN Next Bold"/>
              </a:rPr>
              <a:t>OUR KEY FEATURES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750189" y="4775044"/>
            <a:ext cx="2211972" cy="430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5"/>
              </a:lnSpc>
            </a:pPr>
            <a:r>
              <a:rPr lang="en-US" sz="855" spc="3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rPr>
              <a:t>All products meet regulatory standards for commercial and residential use with full documentation and safety data sheets.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50189" y="2297611"/>
            <a:ext cx="2591714" cy="430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5"/>
              </a:lnSpc>
            </a:pPr>
            <a:r>
              <a:rPr lang="en-US" sz="855" spc="3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rPr>
              <a:t>Advanced bio-based cleaning agents derived from renewable plant sources, delivering powerful degreasing without harsh chemicals.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50189" y="3536328"/>
            <a:ext cx="2640073" cy="430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5"/>
              </a:lnSpc>
            </a:pPr>
            <a:r>
              <a:rPr lang="en-US" sz="855" spc="3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rPr>
              <a:t>Produced in Class 3 certified facilities with rigorous quality control, ensuring consistent performance across every batch.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287920" y="5700065"/>
            <a:ext cx="2737818" cy="143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90"/>
              </a:lnSpc>
            </a:pPr>
            <a:r>
              <a:rPr lang="en-US" sz="850" spc="3">
                <a:solidFill>
                  <a:srgbClr val="365B6D"/>
                </a:solidFill>
                <a:latin typeface="Open Sans"/>
                <a:ea typeface="Open Sans"/>
                <a:cs typeface="Open Sans"/>
                <a:sym typeface="Open Sans"/>
              </a:rPr>
              <a:t>With advanced formulation expertise and centralized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287920" y="5842997"/>
            <a:ext cx="2691451" cy="143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90"/>
              </a:lnSpc>
            </a:pPr>
            <a:r>
              <a:rPr lang="en-US" sz="850" spc="3">
                <a:solidFill>
                  <a:srgbClr val="365B6D"/>
                </a:solidFill>
                <a:latin typeface="Open Sans"/>
                <a:ea typeface="Open Sans"/>
                <a:cs typeface="Open Sans"/>
                <a:sym typeface="Open Sans"/>
              </a:rPr>
              <a:t>fulfillment infrastructure, Kleanix Chemicals delivers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7287920" y="5985920"/>
            <a:ext cx="2258644" cy="143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90"/>
              </a:lnSpc>
            </a:pPr>
            <a:r>
              <a:rPr lang="en-US" sz="850" spc="3">
                <a:solidFill>
                  <a:srgbClr val="365B6D"/>
                </a:solidFill>
                <a:latin typeface="Open Sans"/>
                <a:ea typeface="Open Sans"/>
                <a:cs typeface="Open Sans"/>
                <a:sym typeface="Open Sans"/>
              </a:rPr>
              <a:t>reliable, eco-conscious cleaning solutions at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7287920" y="6128852"/>
            <a:ext cx="2073440" cy="143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90"/>
              </a:lnSpc>
            </a:pPr>
            <a:r>
              <a:rPr lang="en-US" sz="850" spc="3">
                <a:solidFill>
                  <a:srgbClr val="365B6D"/>
                </a:solidFill>
                <a:latin typeface="Open Sans"/>
                <a:ea typeface="Open Sans"/>
                <a:cs typeface="Open Sans"/>
                <a:sym typeface="Open Sans"/>
              </a:rPr>
              <a:t>commercial scale across multiple states.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7274843" y="4351315"/>
            <a:ext cx="2512695" cy="559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25"/>
              </a:lnSpc>
            </a:pPr>
            <a:r>
              <a:rPr lang="en-US" sz="2070" b="1">
                <a:solidFill>
                  <a:srgbClr val="365B6D"/>
                </a:solidFill>
                <a:latin typeface="DIN Next Bold"/>
                <a:ea typeface="DIN Next Bold"/>
                <a:cs typeface="DIN Next Bold"/>
                <a:sym typeface="DIN Next Bold"/>
              </a:rPr>
              <a:t>WHY CHOOSE KLEANIX CHEMICALS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7682941" y="4980137"/>
            <a:ext cx="47663" cy="242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83"/>
              </a:lnSpc>
            </a:pPr>
            <a:r>
              <a:rPr lang="en-US" sz="1416" b="1">
                <a:solidFill>
                  <a:srgbClr val="365B6D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 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7274843" y="4980137"/>
            <a:ext cx="2726055" cy="242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83"/>
              </a:lnSpc>
            </a:pPr>
            <a:r>
              <a:rPr lang="en-US" sz="1416" b="1">
                <a:solidFill>
                  <a:srgbClr val="365B6D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Your</a:t>
            </a:r>
            <a:r>
              <a:rPr lang="en-US" sz="1416" b="1">
                <a:solidFill>
                  <a:srgbClr val="000000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 </a:t>
            </a:r>
            <a:r>
              <a:rPr lang="en-US" sz="1416" b="1">
                <a:solidFill>
                  <a:srgbClr val="365B6D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Trusted</a:t>
            </a:r>
            <a:r>
              <a:rPr lang="en-US" sz="1416" b="1">
                <a:solidFill>
                  <a:srgbClr val="000000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 </a:t>
            </a:r>
            <a:r>
              <a:rPr lang="en-US" sz="1416" b="1">
                <a:solidFill>
                  <a:srgbClr val="365B6D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Chemical</a:t>
            </a:r>
            <a:r>
              <a:rPr lang="en-US" sz="1416" b="1">
                <a:solidFill>
                  <a:srgbClr val="000000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 </a:t>
            </a:r>
            <a:r>
              <a:rPr lang="en-US" sz="1416" b="1">
                <a:solidFill>
                  <a:srgbClr val="365B6D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Partner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462288" y="4136488"/>
            <a:ext cx="1281922" cy="359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50"/>
              </a:lnSpc>
            </a:pPr>
            <a:r>
              <a:rPr lang="en-US" sz="1090" b="1">
                <a:solidFill>
                  <a:srgbClr val="F7F7F7"/>
                </a:solidFill>
                <a:latin typeface="DIN Next Bold"/>
                <a:ea typeface="DIN Next Bold"/>
                <a:cs typeface="DIN Next Bold"/>
                <a:sym typeface="DIN Next Bold"/>
              </a:rPr>
              <a:t>Compliance &amp; Safety Certification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462288" y="1659055"/>
            <a:ext cx="1396327" cy="359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50"/>
              </a:lnSpc>
            </a:pPr>
            <a:r>
              <a:rPr lang="en-US" sz="1090" b="1">
                <a:solidFill>
                  <a:srgbClr val="F7F7F7"/>
                </a:solidFill>
                <a:latin typeface="DIN Next Bold"/>
                <a:ea typeface="DIN Next Bold"/>
                <a:cs typeface="DIN Next Bold"/>
                <a:sym typeface="DIN Next Bold"/>
              </a:rPr>
              <a:t>Plant-Derived Surfactant Technology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462288" y="2897772"/>
            <a:ext cx="1579178" cy="359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50"/>
              </a:lnSpc>
            </a:pPr>
            <a:r>
              <a:rPr lang="en-US" sz="1090" b="1">
                <a:solidFill>
                  <a:srgbClr val="F7F7F7"/>
                </a:solidFill>
                <a:latin typeface="DIN Next Bold"/>
                <a:ea typeface="DIN Next Bold"/>
                <a:cs typeface="DIN Next Bold"/>
                <a:sym typeface="DIN Next Bold"/>
              </a:rPr>
              <a:t>Industrial-Grade Manufacturing Standards</a:t>
            </a:r>
          </a:p>
        </p:txBody>
      </p:sp>
      <p:sp>
        <p:nvSpPr>
          <p:cNvPr id="49" name="Freeform 49"/>
          <p:cNvSpPr/>
          <p:nvPr/>
        </p:nvSpPr>
        <p:spPr>
          <a:xfrm>
            <a:off x="438619" y="0"/>
            <a:ext cx="704810" cy="708606"/>
          </a:xfrm>
          <a:custGeom>
            <a:avLst/>
            <a:gdLst/>
            <a:ahLst/>
            <a:cxnLst/>
            <a:rect l="l" t="t" r="r" b="b"/>
            <a:pathLst>
              <a:path w="704810" h="708606">
                <a:moveTo>
                  <a:pt x="0" y="0"/>
                </a:moveTo>
                <a:lnTo>
                  <a:pt x="704810" y="0"/>
                </a:lnTo>
                <a:lnTo>
                  <a:pt x="704810" y="708606"/>
                </a:lnTo>
                <a:lnTo>
                  <a:pt x="0" y="708606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/>
            <a:stretch>
              <a:fillRect l="-3200" t="-801" b="-801"/>
            </a:stretch>
          </a:blipFill>
        </p:spPr>
      </p:sp>
      <p:sp>
        <p:nvSpPr>
          <p:cNvPr id="50" name="Freeform 52"/>
          <p:cNvSpPr/>
          <p:nvPr/>
        </p:nvSpPr>
        <p:spPr>
          <a:xfrm>
            <a:off x="317500" y="0"/>
            <a:ext cx="914400" cy="708606"/>
          </a:xfrm>
          <a:custGeom>
            <a:avLst/>
            <a:gdLst/>
            <a:ahLst/>
            <a:cxnLst/>
            <a:rect l="l" t="t" r="r" b="b"/>
            <a:pathLst>
              <a:path w="704810" h="708606">
                <a:moveTo>
                  <a:pt x="0" y="0"/>
                </a:moveTo>
                <a:lnTo>
                  <a:pt x="704810" y="0"/>
                </a:lnTo>
                <a:lnTo>
                  <a:pt x="704810" y="708606"/>
                </a:lnTo>
                <a:lnTo>
                  <a:pt x="0" y="708606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/>
            <a:stretch>
              <a:fillRect l="-3200" t="-801" b="-801"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3755" y="0"/>
            <a:ext cx="3388928" cy="7565136"/>
            <a:chOff x="0" y="0"/>
            <a:chExt cx="3388932" cy="75651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88871" cy="7562850"/>
            </a:xfrm>
            <a:custGeom>
              <a:avLst/>
              <a:gdLst/>
              <a:ahLst/>
              <a:cxnLst/>
              <a:rect l="l" t="t" r="r" b="b"/>
              <a:pathLst>
                <a:path w="3388871" h="7562850">
                  <a:moveTo>
                    <a:pt x="0" y="0"/>
                  </a:moveTo>
                  <a:lnTo>
                    <a:pt x="0" y="7562850"/>
                  </a:lnTo>
                  <a:lnTo>
                    <a:pt x="3388871" y="7562850"/>
                  </a:lnTo>
                  <a:lnTo>
                    <a:pt x="3388871" y="0"/>
                  </a:lnTo>
                  <a:close/>
                </a:path>
              </a:pathLst>
            </a:custGeom>
            <a:solidFill>
              <a:srgbClr val="6C9286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389466" y="4602204"/>
            <a:ext cx="2095910" cy="378990"/>
            <a:chOff x="0" y="0"/>
            <a:chExt cx="2095919" cy="37899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95887" cy="378972"/>
            </a:xfrm>
            <a:custGeom>
              <a:avLst/>
              <a:gdLst/>
              <a:ahLst/>
              <a:cxnLst/>
              <a:rect l="l" t="t" r="r" b="b"/>
              <a:pathLst>
                <a:path w="2095887" h="378972">
                  <a:moveTo>
                    <a:pt x="0" y="0"/>
                  </a:moveTo>
                  <a:lnTo>
                    <a:pt x="0" y="378972"/>
                  </a:lnTo>
                  <a:lnTo>
                    <a:pt x="2095887" y="378972"/>
                  </a:lnTo>
                  <a:lnTo>
                    <a:pt x="2095887" y="0"/>
                  </a:lnTo>
                  <a:close/>
                </a:path>
              </a:pathLst>
            </a:custGeom>
            <a:solidFill>
              <a:srgbClr val="41C1BA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6908568" y="-63503"/>
            <a:ext cx="3535013" cy="3946322"/>
          </a:xfrm>
          <a:custGeom>
            <a:avLst/>
            <a:gdLst/>
            <a:ahLst/>
            <a:cxnLst/>
            <a:rect l="l" t="t" r="r" b="b"/>
            <a:pathLst>
              <a:path w="3535013" h="3946322">
                <a:moveTo>
                  <a:pt x="0" y="0"/>
                </a:moveTo>
                <a:lnTo>
                  <a:pt x="3535013" y="0"/>
                </a:lnTo>
                <a:lnTo>
                  <a:pt x="3535013" y="3946322"/>
                </a:lnTo>
                <a:lnTo>
                  <a:pt x="0" y="394632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9774536" y="7104174"/>
            <a:ext cx="605523" cy="460962"/>
            <a:chOff x="0" y="0"/>
            <a:chExt cx="605523" cy="46095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05533" cy="458721"/>
            </a:xfrm>
            <a:custGeom>
              <a:avLst/>
              <a:gdLst/>
              <a:ahLst/>
              <a:cxnLst/>
              <a:rect l="l" t="t" r="r" b="b"/>
              <a:pathLst>
                <a:path w="605533" h="458721">
                  <a:moveTo>
                    <a:pt x="0" y="0"/>
                  </a:moveTo>
                  <a:lnTo>
                    <a:pt x="0" y="458721"/>
                  </a:lnTo>
                  <a:lnTo>
                    <a:pt x="605533" y="458721"/>
                  </a:lnTo>
                  <a:lnTo>
                    <a:pt x="605533" y="0"/>
                  </a:lnTo>
                  <a:close/>
                </a:path>
              </a:pathLst>
            </a:custGeom>
            <a:solidFill>
              <a:srgbClr val="41C1BA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3712683" y="0"/>
            <a:ext cx="3268304" cy="7562850"/>
            <a:chOff x="0" y="0"/>
            <a:chExt cx="4357738" cy="10083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357751" cy="10083800"/>
            </a:xfrm>
            <a:custGeom>
              <a:avLst/>
              <a:gdLst/>
              <a:ahLst/>
              <a:cxnLst/>
              <a:rect l="l" t="t" r="r" b="b"/>
              <a:pathLst>
                <a:path w="4357751" h="10083800">
                  <a:moveTo>
                    <a:pt x="0" y="0"/>
                  </a:moveTo>
                  <a:lnTo>
                    <a:pt x="4357751" y="0"/>
                  </a:lnTo>
                  <a:lnTo>
                    <a:pt x="4357751" y="10083800"/>
                  </a:lnTo>
                  <a:lnTo>
                    <a:pt x="0" y="10083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print"/>
              <a:stretch>
                <a:fillRect l="-3305" t="-6860" r="-3108" b="-6531"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7120080" y="559318"/>
            <a:ext cx="3136354" cy="3136354"/>
          </a:xfrm>
          <a:custGeom>
            <a:avLst/>
            <a:gdLst/>
            <a:ahLst/>
            <a:cxnLst/>
            <a:rect l="l" t="t" r="r" b="b"/>
            <a:pathLst>
              <a:path w="3136354" h="3136354">
                <a:moveTo>
                  <a:pt x="0" y="0"/>
                </a:moveTo>
                <a:lnTo>
                  <a:pt x="3136354" y="0"/>
                </a:lnTo>
                <a:lnTo>
                  <a:pt x="3136354" y="3136353"/>
                </a:lnTo>
                <a:lnTo>
                  <a:pt x="0" y="3136353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7197147" y="636394"/>
            <a:ext cx="2982201" cy="2982201"/>
            <a:chOff x="0" y="0"/>
            <a:chExt cx="3976268" cy="397626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976370" cy="3976243"/>
            </a:xfrm>
            <a:custGeom>
              <a:avLst/>
              <a:gdLst/>
              <a:ahLst/>
              <a:cxnLst/>
              <a:rect l="l" t="t" r="r" b="b"/>
              <a:pathLst>
                <a:path w="3976370" h="3976243">
                  <a:moveTo>
                    <a:pt x="1988185" y="0"/>
                  </a:moveTo>
                  <a:cubicBezTo>
                    <a:pt x="890778" y="0"/>
                    <a:pt x="1143" y="889000"/>
                    <a:pt x="0" y="1986153"/>
                  </a:cubicBezTo>
                  <a:lnTo>
                    <a:pt x="0" y="1990217"/>
                  </a:lnTo>
                  <a:cubicBezTo>
                    <a:pt x="1143" y="3085211"/>
                    <a:pt x="887603" y="3973068"/>
                    <a:pt x="1982216" y="3976243"/>
                  </a:cubicBezTo>
                  <a:lnTo>
                    <a:pt x="1994154" y="3976243"/>
                  </a:lnTo>
                  <a:cubicBezTo>
                    <a:pt x="3086735" y="3973068"/>
                    <a:pt x="3972052" y="3088386"/>
                    <a:pt x="3976370" y="1996059"/>
                  </a:cubicBezTo>
                  <a:lnTo>
                    <a:pt x="3976370" y="1980184"/>
                  </a:lnTo>
                  <a:cubicBezTo>
                    <a:pt x="3972052" y="885825"/>
                    <a:pt x="3083560" y="0"/>
                    <a:pt x="1988185" y="0"/>
                  </a:cubicBezTo>
                  <a:close/>
                </a:path>
              </a:pathLst>
            </a:custGeom>
            <a:blipFill>
              <a:blip r:embed="rId7" cstate="print"/>
              <a:stretch>
                <a:fillRect r="2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772897" y="2905839"/>
            <a:ext cx="485956" cy="485956"/>
            <a:chOff x="0" y="0"/>
            <a:chExt cx="485953" cy="48595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6024" cy="485896"/>
            </a:xfrm>
            <a:custGeom>
              <a:avLst/>
              <a:gdLst/>
              <a:ahLst/>
              <a:cxnLst/>
              <a:rect l="l" t="t" r="r" b="b"/>
              <a:pathLst>
                <a:path w="486024" h="485896">
                  <a:moveTo>
                    <a:pt x="284223" y="49021"/>
                  </a:moveTo>
                  <a:cubicBezTo>
                    <a:pt x="278889" y="49021"/>
                    <a:pt x="274444" y="53466"/>
                    <a:pt x="274444" y="58800"/>
                  </a:cubicBezTo>
                  <a:cubicBezTo>
                    <a:pt x="274444" y="64134"/>
                    <a:pt x="278889" y="68579"/>
                    <a:pt x="284223" y="68579"/>
                  </a:cubicBezTo>
                  <a:lnTo>
                    <a:pt x="421508" y="68579"/>
                  </a:lnTo>
                  <a:cubicBezTo>
                    <a:pt x="426842" y="68579"/>
                    <a:pt x="431287" y="64134"/>
                    <a:pt x="431287" y="58800"/>
                  </a:cubicBezTo>
                  <a:cubicBezTo>
                    <a:pt x="431287" y="53466"/>
                    <a:pt x="426842" y="49021"/>
                    <a:pt x="421508" y="49021"/>
                  </a:cubicBezTo>
                  <a:close/>
                  <a:moveTo>
                    <a:pt x="441066" y="98043"/>
                  </a:moveTo>
                  <a:cubicBezTo>
                    <a:pt x="435732" y="98043"/>
                    <a:pt x="431287" y="102488"/>
                    <a:pt x="431287" y="107822"/>
                  </a:cubicBezTo>
                  <a:cubicBezTo>
                    <a:pt x="431287" y="113156"/>
                    <a:pt x="435732" y="117601"/>
                    <a:pt x="441066" y="117601"/>
                  </a:cubicBezTo>
                  <a:cubicBezTo>
                    <a:pt x="446400" y="117601"/>
                    <a:pt x="450845" y="113156"/>
                    <a:pt x="450845" y="107822"/>
                  </a:cubicBezTo>
                  <a:cubicBezTo>
                    <a:pt x="450845" y="102488"/>
                    <a:pt x="446400" y="98043"/>
                    <a:pt x="441066" y="98043"/>
                  </a:cubicBezTo>
                  <a:close/>
                  <a:moveTo>
                    <a:pt x="196086" y="58800"/>
                  </a:moveTo>
                  <a:lnTo>
                    <a:pt x="196086" y="127380"/>
                  </a:lnTo>
                  <a:lnTo>
                    <a:pt x="58800" y="127380"/>
                  </a:lnTo>
                  <a:lnTo>
                    <a:pt x="58800" y="58800"/>
                  </a:lnTo>
                  <a:close/>
                  <a:moveTo>
                    <a:pt x="49021" y="39243"/>
                  </a:moveTo>
                  <a:cubicBezTo>
                    <a:pt x="43688" y="39243"/>
                    <a:pt x="39243" y="43688"/>
                    <a:pt x="39243" y="49021"/>
                  </a:cubicBezTo>
                  <a:lnTo>
                    <a:pt x="39243" y="137285"/>
                  </a:lnTo>
                  <a:cubicBezTo>
                    <a:pt x="39243" y="142619"/>
                    <a:pt x="43688" y="147064"/>
                    <a:pt x="49021" y="147064"/>
                  </a:cubicBezTo>
                  <a:lnTo>
                    <a:pt x="205865" y="147064"/>
                  </a:lnTo>
                  <a:cubicBezTo>
                    <a:pt x="211199" y="147064"/>
                    <a:pt x="215644" y="142619"/>
                    <a:pt x="215644" y="137285"/>
                  </a:cubicBezTo>
                  <a:lnTo>
                    <a:pt x="215644" y="49021"/>
                  </a:lnTo>
                  <a:cubicBezTo>
                    <a:pt x="215644" y="43688"/>
                    <a:pt x="211199" y="39243"/>
                    <a:pt x="205865" y="39243"/>
                  </a:cubicBezTo>
                  <a:close/>
                  <a:moveTo>
                    <a:pt x="441066" y="147064"/>
                  </a:moveTo>
                  <a:cubicBezTo>
                    <a:pt x="435732" y="147064"/>
                    <a:pt x="431287" y="151509"/>
                    <a:pt x="431287" y="156843"/>
                  </a:cubicBezTo>
                  <a:cubicBezTo>
                    <a:pt x="431287" y="162177"/>
                    <a:pt x="435732" y="166622"/>
                    <a:pt x="441066" y="166622"/>
                  </a:cubicBezTo>
                  <a:lnTo>
                    <a:pt x="421508" y="166622"/>
                  </a:lnTo>
                  <a:cubicBezTo>
                    <a:pt x="426842" y="166622"/>
                    <a:pt x="431287" y="162177"/>
                    <a:pt x="431287" y="156843"/>
                  </a:cubicBezTo>
                  <a:cubicBezTo>
                    <a:pt x="431287" y="151509"/>
                    <a:pt x="426842" y="147064"/>
                    <a:pt x="421508" y="147064"/>
                  </a:cubicBezTo>
                  <a:close/>
                  <a:moveTo>
                    <a:pt x="49021" y="176401"/>
                  </a:moveTo>
                  <a:cubicBezTo>
                    <a:pt x="43688" y="176401"/>
                    <a:pt x="39243" y="180846"/>
                    <a:pt x="39243" y="186180"/>
                  </a:cubicBezTo>
                  <a:cubicBezTo>
                    <a:pt x="39243" y="191514"/>
                    <a:pt x="43688" y="195959"/>
                    <a:pt x="49021" y="195959"/>
                  </a:cubicBezTo>
                  <a:lnTo>
                    <a:pt x="147064" y="195959"/>
                  </a:lnTo>
                  <a:cubicBezTo>
                    <a:pt x="152398" y="195959"/>
                    <a:pt x="156843" y="191514"/>
                    <a:pt x="156843" y="186180"/>
                  </a:cubicBezTo>
                  <a:cubicBezTo>
                    <a:pt x="156843" y="180846"/>
                    <a:pt x="152398" y="176401"/>
                    <a:pt x="147064" y="176401"/>
                  </a:cubicBezTo>
                  <a:close/>
                  <a:moveTo>
                    <a:pt x="284350" y="176401"/>
                  </a:moveTo>
                  <a:cubicBezTo>
                    <a:pt x="279016" y="176401"/>
                    <a:pt x="274571" y="180846"/>
                    <a:pt x="274571" y="186180"/>
                  </a:cubicBezTo>
                  <a:cubicBezTo>
                    <a:pt x="274571" y="191514"/>
                    <a:pt x="279016" y="195959"/>
                    <a:pt x="284350" y="195959"/>
                  </a:cubicBezTo>
                  <a:lnTo>
                    <a:pt x="303908" y="195959"/>
                  </a:lnTo>
                  <a:cubicBezTo>
                    <a:pt x="309242" y="195959"/>
                    <a:pt x="313687" y="191514"/>
                    <a:pt x="313687" y="186180"/>
                  </a:cubicBezTo>
                  <a:cubicBezTo>
                    <a:pt x="313687" y="180846"/>
                    <a:pt x="309242" y="176401"/>
                    <a:pt x="303908" y="176401"/>
                  </a:cubicBezTo>
                  <a:close/>
                  <a:moveTo>
                    <a:pt x="421508" y="205865"/>
                  </a:moveTo>
                  <a:cubicBezTo>
                    <a:pt x="416175" y="205865"/>
                    <a:pt x="411730" y="210310"/>
                    <a:pt x="411730" y="215644"/>
                  </a:cubicBezTo>
                  <a:cubicBezTo>
                    <a:pt x="411730" y="220977"/>
                    <a:pt x="416175" y="225422"/>
                    <a:pt x="421508" y="225422"/>
                  </a:cubicBezTo>
                  <a:lnTo>
                    <a:pt x="441066" y="225422"/>
                  </a:lnTo>
                  <a:cubicBezTo>
                    <a:pt x="446400" y="225422"/>
                    <a:pt x="450845" y="220977"/>
                    <a:pt x="450845" y="215644"/>
                  </a:cubicBezTo>
                  <a:cubicBezTo>
                    <a:pt x="450845" y="210310"/>
                    <a:pt x="446400" y="205865"/>
                    <a:pt x="441066" y="205865"/>
                  </a:cubicBezTo>
                  <a:close/>
                  <a:moveTo>
                    <a:pt x="186180" y="215644"/>
                  </a:moveTo>
                  <a:cubicBezTo>
                    <a:pt x="180846" y="215644"/>
                    <a:pt x="176401" y="220089"/>
                    <a:pt x="176401" y="225422"/>
                  </a:cubicBezTo>
                  <a:cubicBezTo>
                    <a:pt x="176401" y="230756"/>
                    <a:pt x="180846" y="235201"/>
                    <a:pt x="186180" y="235201"/>
                  </a:cubicBezTo>
                  <a:lnTo>
                    <a:pt x="88264" y="235201"/>
                  </a:lnTo>
                  <a:cubicBezTo>
                    <a:pt x="93598" y="235201"/>
                    <a:pt x="98043" y="230756"/>
                    <a:pt x="98043" y="225422"/>
                  </a:cubicBezTo>
                  <a:cubicBezTo>
                    <a:pt x="98043" y="220089"/>
                    <a:pt x="93598" y="215644"/>
                    <a:pt x="88264" y="215644"/>
                  </a:cubicBezTo>
                  <a:close/>
                  <a:moveTo>
                    <a:pt x="166622" y="215644"/>
                  </a:moveTo>
                  <a:cubicBezTo>
                    <a:pt x="161288" y="215644"/>
                    <a:pt x="156843" y="220089"/>
                    <a:pt x="156843" y="225422"/>
                  </a:cubicBezTo>
                  <a:cubicBezTo>
                    <a:pt x="156843" y="230756"/>
                    <a:pt x="161288" y="235201"/>
                    <a:pt x="166622" y="235201"/>
                  </a:cubicBezTo>
                  <a:lnTo>
                    <a:pt x="205865" y="235201"/>
                  </a:lnTo>
                  <a:cubicBezTo>
                    <a:pt x="211199" y="235201"/>
                    <a:pt x="215644" y="230756"/>
                    <a:pt x="215644" y="225422"/>
                  </a:cubicBezTo>
                  <a:cubicBezTo>
                    <a:pt x="215644" y="220089"/>
                    <a:pt x="211199" y="215644"/>
                    <a:pt x="205865" y="215644"/>
                  </a:cubicBezTo>
                  <a:close/>
                  <a:moveTo>
                    <a:pt x="49021" y="254886"/>
                  </a:moveTo>
                  <a:cubicBezTo>
                    <a:pt x="43688" y="254886"/>
                    <a:pt x="39243" y="259331"/>
                    <a:pt x="39243" y="264665"/>
                  </a:cubicBezTo>
                  <a:cubicBezTo>
                    <a:pt x="39243" y="269999"/>
                    <a:pt x="43688" y="274444"/>
                    <a:pt x="49021" y="274444"/>
                  </a:cubicBezTo>
                  <a:lnTo>
                    <a:pt x="98043" y="274444"/>
                  </a:lnTo>
                  <a:cubicBezTo>
                    <a:pt x="103377" y="274444"/>
                    <a:pt x="107822" y="269999"/>
                    <a:pt x="107822" y="264665"/>
                  </a:cubicBezTo>
                  <a:cubicBezTo>
                    <a:pt x="107822" y="259331"/>
                    <a:pt x="103377" y="254886"/>
                    <a:pt x="98043" y="254886"/>
                  </a:cubicBezTo>
                  <a:close/>
                  <a:moveTo>
                    <a:pt x="421508" y="254886"/>
                  </a:moveTo>
                  <a:cubicBezTo>
                    <a:pt x="416175" y="254886"/>
                    <a:pt x="411730" y="259331"/>
                    <a:pt x="411730" y="264665"/>
                  </a:cubicBezTo>
                  <a:cubicBezTo>
                    <a:pt x="411730" y="269999"/>
                    <a:pt x="416175" y="274444"/>
                    <a:pt x="421508" y="274444"/>
                  </a:cubicBezTo>
                  <a:lnTo>
                    <a:pt x="470530" y="274444"/>
                  </a:lnTo>
                  <a:cubicBezTo>
                    <a:pt x="475864" y="274444"/>
                    <a:pt x="480309" y="269999"/>
                    <a:pt x="480309" y="264665"/>
                  </a:cubicBezTo>
                  <a:cubicBezTo>
                    <a:pt x="480309" y="259331"/>
                    <a:pt x="475864" y="254886"/>
                    <a:pt x="470530" y="254886"/>
                  </a:cubicBezTo>
                  <a:close/>
                  <a:moveTo>
                    <a:pt x="49021" y="294129"/>
                  </a:moveTo>
                  <a:cubicBezTo>
                    <a:pt x="43688" y="294129"/>
                    <a:pt x="39243" y="298574"/>
                    <a:pt x="39243" y="303908"/>
                  </a:cubicBezTo>
                  <a:cubicBezTo>
                    <a:pt x="39243" y="309241"/>
                    <a:pt x="43688" y="313686"/>
                    <a:pt x="49021" y="313686"/>
                  </a:cubicBezTo>
                  <a:lnTo>
                    <a:pt x="78358" y="313686"/>
                  </a:lnTo>
                  <a:cubicBezTo>
                    <a:pt x="83692" y="313686"/>
                    <a:pt x="88137" y="309241"/>
                    <a:pt x="88137" y="303908"/>
                  </a:cubicBezTo>
                  <a:cubicBezTo>
                    <a:pt x="88137" y="298574"/>
                    <a:pt x="83692" y="294129"/>
                    <a:pt x="78358" y="294129"/>
                  </a:cubicBezTo>
                  <a:close/>
                  <a:moveTo>
                    <a:pt x="441066" y="303908"/>
                  </a:moveTo>
                  <a:cubicBezTo>
                    <a:pt x="435732" y="303908"/>
                    <a:pt x="431287" y="308352"/>
                    <a:pt x="431287" y="313686"/>
                  </a:cubicBezTo>
                  <a:cubicBezTo>
                    <a:pt x="431287" y="319020"/>
                    <a:pt x="435732" y="323465"/>
                    <a:pt x="441066" y="323465"/>
                  </a:cubicBezTo>
                  <a:lnTo>
                    <a:pt x="470530" y="323465"/>
                  </a:lnTo>
                  <a:cubicBezTo>
                    <a:pt x="475864" y="323465"/>
                    <a:pt x="480309" y="319020"/>
                    <a:pt x="480309" y="313686"/>
                  </a:cubicBezTo>
                  <a:cubicBezTo>
                    <a:pt x="480309" y="308352"/>
                    <a:pt x="475864" y="303908"/>
                    <a:pt x="470530" y="303908"/>
                  </a:cubicBezTo>
                  <a:close/>
                  <a:moveTo>
                    <a:pt x="303908" y="303908"/>
                  </a:moveTo>
                  <a:cubicBezTo>
                    <a:pt x="298574" y="303908"/>
                    <a:pt x="294129" y="308352"/>
                    <a:pt x="294129" y="313686"/>
                  </a:cubicBezTo>
                  <a:lnTo>
                    <a:pt x="294129" y="315464"/>
                  </a:lnTo>
                  <a:cubicBezTo>
                    <a:pt x="282699" y="319528"/>
                    <a:pt x="274571" y="330323"/>
                    <a:pt x="274571" y="343150"/>
                  </a:cubicBezTo>
                  <a:cubicBezTo>
                    <a:pt x="274571" y="359279"/>
                    <a:pt x="287779" y="372614"/>
                    <a:pt x="304035" y="372614"/>
                  </a:cubicBezTo>
                  <a:cubicBezTo>
                    <a:pt x="309369" y="372614"/>
                    <a:pt x="313814" y="377059"/>
                    <a:pt x="313814" y="382393"/>
                  </a:cubicBezTo>
                  <a:cubicBezTo>
                    <a:pt x="313814" y="387727"/>
                    <a:pt x="309369" y="392172"/>
                    <a:pt x="304035" y="392172"/>
                  </a:cubicBezTo>
                  <a:cubicBezTo>
                    <a:pt x="298701" y="392172"/>
                    <a:pt x="294256" y="387727"/>
                    <a:pt x="294256" y="382393"/>
                  </a:cubicBezTo>
                  <a:cubicBezTo>
                    <a:pt x="294256" y="377059"/>
                    <a:pt x="289811" y="372614"/>
                    <a:pt x="284477" y="372614"/>
                  </a:cubicBezTo>
                  <a:cubicBezTo>
                    <a:pt x="279143" y="372614"/>
                    <a:pt x="274698" y="377059"/>
                    <a:pt x="274698" y="382393"/>
                  </a:cubicBezTo>
                  <a:cubicBezTo>
                    <a:pt x="274698" y="395220"/>
                    <a:pt x="282953" y="406014"/>
                    <a:pt x="294256" y="410078"/>
                  </a:cubicBezTo>
                  <a:lnTo>
                    <a:pt x="294256" y="411856"/>
                  </a:lnTo>
                  <a:cubicBezTo>
                    <a:pt x="294256" y="417190"/>
                    <a:pt x="298701" y="421635"/>
                    <a:pt x="304035" y="421635"/>
                  </a:cubicBezTo>
                  <a:cubicBezTo>
                    <a:pt x="309369" y="421635"/>
                    <a:pt x="313814" y="417190"/>
                    <a:pt x="313814" y="411856"/>
                  </a:cubicBezTo>
                  <a:lnTo>
                    <a:pt x="313814" y="410078"/>
                  </a:lnTo>
                  <a:cubicBezTo>
                    <a:pt x="325243" y="406014"/>
                    <a:pt x="333371" y="395220"/>
                    <a:pt x="333371" y="382393"/>
                  </a:cubicBezTo>
                  <a:cubicBezTo>
                    <a:pt x="333371" y="366264"/>
                    <a:pt x="320164" y="352929"/>
                    <a:pt x="303908" y="352929"/>
                  </a:cubicBezTo>
                  <a:cubicBezTo>
                    <a:pt x="298574" y="352929"/>
                    <a:pt x="294129" y="348484"/>
                    <a:pt x="294129" y="343150"/>
                  </a:cubicBezTo>
                  <a:cubicBezTo>
                    <a:pt x="294129" y="337816"/>
                    <a:pt x="298574" y="333371"/>
                    <a:pt x="303908" y="333371"/>
                  </a:cubicBezTo>
                  <a:cubicBezTo>
                    <a:pt x="309242" y="333371"/>
                    <a:pt x="313687" y="337816"/>
                    <a:pt x="313687" y="343150"/>
                  </a:cubicBezTo>
                  <a:cubicBezTo>
                    <a:pt x="313687" y="348484"/>
                    <a:pt x="318132" y="352929"/>
                    <a:pt x="323466" y="352929"/>
                  </a:cubicBezTo>
                  <a:cubicBezTo>
                    <a:pt x="328799" y="352929"/>
                    <a:pt x="333244" y="348484"/>
                    <a:pt x="333244" y="343150"/>
                  </a:cubicBezTo>
                  <a:cubicBezTo>
                    <a:pt x="333244" y="330323"/>
                    <a:pt x="324990" y="319528"/>
                    <a:pt x="313687" y="315464"/>
                  </a:cubicBezTo>
                  <a:lnTo>
                    <a:pt x="313687" y="313686"/>
                  </a:lnTo>
                  <a:cubicBezTo>
                    <a:pt x="313687" y="308352"/>
                    <a:pt x="309242" y="303908"/>
                    <a:pt x="303908" y="303908"/>
                  </a:cubicBezTo>
                  <a:close/>
                  <a:moveTo>
                    <a:pt x="303908" y="294129"/>
                  </a:moveTo>
                  <a:cubicBezTo>
                    <a:pt x="341753" y="294129"/>
                    <a:pt x="372487" y="324862"/>
                    <a:pt x="372487" y="362708"/>
                  </a:cubicBezTo>
                  <a:cubicBezTo>
                    <a:pt x="372487" y="400553"/>
                    <a:pt x="341753" y="431287"/>
                    <a:pt x="303908" y="431287"/>
                  </a:cubicBezTo>
                  <a:cubicBezTo>
                    <a:pt x="266062" y="431287"/>
                    <a:pt x="235328" y="400553"/>
                    <a:pt x="235328" y="362708"/>
                  </a:cubicBezTo>
                  <a:cubicBezTo>
                    <a:pt x="235328" y="324862"/>
                    <a:pt x="266062" y="294129"/>
                    <a:pt x="303908" y="294129"/>
                  </a:cubicBezTo>
                  <a:close/>
                  <a:moveTo>
                    <a:pt x="303908" y="274571"/>
                  </a:moveTo>
                  <a:cubicBezTo>
                    <a:pt x="255267" y="274571"/>
                    <a:pt x="215644" y="314194"/>
                    <a:pt x="215644" y="362835"/>
                  </a:cubicBezTo>
                  <a:cubicBezTo>
                    <a:pt x="215644" y="411475"/>
                    <a:pt x="255267" y="451099"/>
                    <a:pt x="303908" y="451099"/>
                  </a:cubicBezTo>
                  <a:cubicBezTo>
                    <a:pt x="352548" y="451099"/>
                    <a:pt x="392172" y="411475"/>
                    <a:pt x="392172" y="362835"/>
                  </a:cubicBezTo>
                  <a:cubicBezTo>
                    <a:pt x="392172" y="314194"/>
                    <a:pt x="352548" y="274571"/>
                    <a:pt x="303908" y="274571"/>
                  </a:cubicBezTo>
                  <a:close/>
                  <a:moveTo>
                    <a:pt x="303908" y="255013"/>
                  </a:moveTo>
                  <a:cubicBezTo>
                    <a:pt x="363470" y="255013"/>
                    <a:pt x="411730" y="303400"/>
                    <a:pt x="411730" y="362835"/>
                  </a:cubicBezTo>
                  <a:cubicBezTo>
                    <a:pt x="411730" y="422270"/>
                    <a:pt x="363343" y="470657"/>
                    <a:pt x="303908" y="470657"/>
                  </a:cubicBezTo>
                  <a:cubicBezTo>
                    <a:pt x="244472" y="470657"/>
                    <a:pt x="196086" y="422270"/>
                    <a:pt x="196086" y="362835"/>
                  </a:cubicBezTo>
                  <a:cubicBezTo>
                    <a:pt x="196086" y="303400"/>
                    <a:pt x="244472" y="255013"/>
                    <a:pt x="303908" y="255013"/>
                  </a:cubicBezTo>
                  <a:close/>
                  <a:moveTo>
                    <a:pt x="9779" y="0"/>
                  </a:moveTo>
                  <a:cubicBezTo>
                    <a:pt x="4445" y="0"/>
                    <a:pt x="0" y="4445"/>
                    <a:pt x="0" y="9779"/>
                  </a:cubicBezTo>
                  <a:lnTo>
                    <a:pt x="0" y="362708"/>
                  </a:lnTo>
                  <a:cubicBezTo>
                    <a:pt x="0" y="368042"/>
                    <a:pt x="4445" y="372487"/>
                    <a:pt x="9779" y="372487"/>
                  </a:cubicBezTo>
                  <a:lnTo>
                    <a:pt x="118109" y="372487"/>
                  </a:lnTo>
                  <a:cubicBezTo>
                    <a:pt x="122300" y="427223"/>
                    <a:pt x="161161" y="472435"/>
                    <a:pt x="212723" y="485896"/>
                  </a:cubicBezTo>
                  <a:lnTo>
                    <a:pt x="277492" y="485896"/>
                  </a:lnTo>
                  <a:cubicBezTo>
                    <a:pt x="329053" y="472308"/>
                    <a:pt x="367915" y="427096"/>
                    <a:pt x="372106" y="372487"/>
                  </a:cubicBezTo>
                  <a:lnTo>
                    <a:pt x="480436" y="372487"/>
                  </a:lnTo>
                  <a:cubicBezTo>
                    <a:pt x="482468" y="372487"/>
                    <a:pt x="484500" y="371852"/>
                    <a:pt x="486024" y="370709"/>
                  </a:cubicBezTo>
                  <a:lnTo>
                    <a:pt x="486024" y="305686"/>
                  </a:lnTo>
                  <a:cubicBezTo>
                    <a:pt x="484373" y="304543"/>
                    <a:pt x="482468" y="303908"/>
                    <a:pt x="480436" y="303908"/>
                  </a:cubicBezTo>
                  <a:cubicBezTo>
                    <a:pt x="475102" y="303908"/>
                    <a:pt x="470657" y="308352"/>
                    <a:pt x="470657" y="313686"/>
                  </a:cubicBezTo>
                  <a:lnTo>
                    <a:pt x="470657" y="352929"/>
                  </a:lnTo>
                  <a:lnTo>
                    <a:pt x="371979" y="352929"/>
                  </a:lnTo>
                  <a:cubicBezTo>
                    <a:pt x="367153" y="290446"/>
                    <a:pt x="317243" y="240535"/>
                    <a:pt x="254759" y="235836"/>
                  </a:cubicBezTo>
                  <a:cubicBezTo>
                    <a:pt x="254759" y="235582"/>
                    <a:pt x="254886" y="235582"/>
                    <a:pt x="254886" y="235328"/>
                  </a:cubicBezTo>
                  <a:lnTo>
                    <a:pt x="254886" y="31623"/>
                  </a:lnTo>
                  <a:cubicBezTo>
                    <a:pt x="266443" y="30099"/>
                    <a:pt x="277746" y="26289"/>
                    <a:pt x="287398" y="19558"/>
                  </a:cubicBezTo>
                  <a:lnTo>
                    <a:pt x="470530" y="19558"/>
                  </a:lnTo>
                  <a:lnTo>
                    <a:pt x="470530" y="274444"/>
                  </a:lnTo>
                  <a:cubicBezTo>
                    <a:pt x="470530" y="279778"/>
                    <a:pt x="474975" y="284223"/>
                    <a:pt x="480309" y="284223"/>
                  </a:cubicBezTo>
                  <a:cubicBezTo>
                    <a:pt x="482341" y="284223"/>
                    <a:pt x="484373" y="283588"/>
                    <a:pt x="485897" y="282445"/>
                  </a:cubicBezTo>
                  <a:lnTo>
                    <a:pt x="485897" y="1778"/>
                  </a:lnTo>
                  <a:cubicBezTo>
                    <a:pt x="484373" y="635"/>
                    <a:pt x="482468" y="0"/>
                    <a:pt x="480309" y="0"/>
                  </a:cubicBezTo>
                  <a:lnTo>
                    <a:pt x="284223" y="0"/>
                  </a:lnTo>
                  <a:cubicBezTo>
                    <a:pt x="282064" y="0"/>
                    <a:pt x="280032" y="635"/>
                    <a:pt x="278381" y="1905"/>
                  </a:cubicBezTo>
                  <a:cubicBezTo>
                    <a:pt x="268856" y="9144"/>
                    <a:pt x="257045" y="12700"/>
                    <a:pt x="245107" y="12700"/>
                  </a:cubicBezTo>
                  <a:cubicBezTo>
                    <a:pt x="233169" y="12700"/>
                    <a:pt x="221232" y="9144"/>
                    <a:pt x="211707" y="1905"/>
                  </a:cubicBezTo>
                  <a:cubicBezTo>
                    <a:pt x="210056" y="635"/>
                    <a:pt x="208024" y="0"/>
                    <a:pt x="205865" y="0"/>
                  </a:cubicBezTo>
                  <a:lnTo>
                    <a:pt x="88264" y="0"/>
                  </a:lnTo>
                  <a:cubicBezTo>
                    <a:pt x="82930" y="0"/>
                    <a:pt x="78485" y="4445"/>
                    <a:pt x="78485" y="9779"/>
                  </a:cubicBezTo>
                  <a:cubicBezTo>
                    <a:pt x="78485" y="15113"/>
                    <a:pt x="82930" y="19558"/>
                    <a:pt x="88264" y="19558"/>
                  </a:cubicBezTo>
                  <a:lnTo>
                    <a:pt x="202817" y="19558"/>
                  </a:lnTo>
                  <a:cubicBezTo>
                    <a:pt x="212469" y="26162"/>
                    <a:pt x="223772" y="30099"/>
                    <a:pt x="235328" y="31623"/>
                  </a:cubicBezTo>
                  <a:lnTo>
                    <a:pt x="235328" y="235201"/>
                  </a:lnTo>
                  <a:cubicBezTo>
                    <a:pt x="235328" y="235201"/>
                    <a:pt x="235328" y="235455"/>
                    <a:pt x="235455" y="235709"/>
                  </a:cubicBezTo>
                  <a:cubicBezTo>
                    <a:pt x="172972" y="240408"/>
                    <a:pt x="123062" y="290446"/>
                    <a:pt x="118236" y="352802"/>
                  </a:cubicBezTo>
                  <a:lnTo>
                    <a:pt x="19558" y="352802"/>
                  </a:lnTo>
                  <a:lnTo>
                    <a:pt x="19558" y="19558"/>
                  </a:lnTo>
                  <a:lnTo>
                    <a:pt x="49021" y="19558"/>
                  </a:lnTo>
                  <a:cubicBezTo>
                    <a:pt x="54355" y="19558"/>
                    <a:pt x="58800" y="15113"/>
                    <a:pt x="58800" y="9779"/>
                  </a:cubicBezTo>
                  <a:cubicBezTo>
                    <a:pt x="58800" y="4445"/>
                    <a:pt x="54355" y="0"/>
                    <a:pt x="49021" y="0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709403" y="4084453"/>
            <a:ext cx="636803" cy="636899"/>
            <a:chOff x="0" y="0"/>
            <a:chExt cx="636803" cy="636905"/>
          </a:xfrm>
        </p:grpSpPr>
        <p:sp>
          <p:nvSpPr>
            <p:cNvPr id="17" name="Freeform 17"/>
            <p:cNvSpPr/>
            <p:nvPr/>
          </p:nvSpPr>
          <p:spPr>
            <a:xfrm>
              <a:off x="63500" y="307305"/>
              <a:ext cx="507841" cy="266102"/>
            </a:xfrm>
            <a:custGeom>
              <a:avLst/>
              <a:gdLst/>
              <a:ahLst/>
              <a:cxnLst/>
              <a:rect l="l" t="t" r="r" b="b"/>
              <a:pathLst>
                <a:path w="507841" h="266102">
                  <a:moveTo>
                    <a:pt x="442978" y="7402"/>
                  </a:moveTo>
                  <a:lnTo>
                    <a:pt x="356110" y="64679"/>
                  </a:lnTo>
                  <a:cubicBezTo>
                    <a:pt x="352427" y="45883"/>
                    <a:pt x="335916" y="31659"/>
                    <a:pt x="316104" y="31659"/>
                  </a:cubicBezTo>
                  <a:lnTo>
                    <a:pt x="168149" y="31659"/>
                  </a:lnTo>
                  <a:cubicBezTo>
                    <a:pt x="149353" y="31659"/>
                    <a:pt x="131319" y="37247"/>
                    <a:pt x="115952" y="47915"/>
                  </a:cubicBezTo>
                  <a:lnTo>
                    <a:pt x="4445" y="125259"/>
                  </a:lnTo>
                  <a:cubicBezTo>
                    <a:pt x="1651" y="127164"/>
                    <a:pt x="0" y="130212"/>
                    <a:pt x="0" y="133641"/>
                  </a:cubicBezTo>
                  <a:lnTo>
                    <a:pt x="0" y="255942"/>
                  </a:lnTo>
                  <a:cubicBezTo>
                    <a:pt x="0" y="261530"/>
                    <a:pt x="4572" y="266102"/>
                    <a:pt x="10160" y="266102"/>
                  </a:cubicBezTo>
                  <a:lnTo>
                    <a:pt x="40767" y="266102"/>
                  </a:lnTo>
                  <a:cubicBezTo>
                    <a:pt x="42545" y="266102"/>
                    <a:pt x="44323" y="265594"/>
                    <a:pt x="45847" y="264832"/>
                  </a:cubicBezTo>
                  <a:lnTo>
                    <a:pt x="162688" y="197776"/>
                  </a:lnTo>
                  <a:cubicBezTo>
                    <a:pt x="165228" y="196379"/>
                    <a:pt x="167133" y="194855"/>
                    <a:pt x="170181" y="194855"/>
                  </a:cubicBezTo>
                  <a:lnTo>
                    <a:pt x="214123" y="194855"/>
                  </a:lnTo>
                  <a:cubicBezTo>
                    <a:pt x="219711" y="194855"/>
                    <a:pt x="224283" y="190283"/>
                    <a:pt x="224283" y="184695"/>
                  </a:cubicBezTo>
                  <a:cubicBezTo>
                    <a:pt x="224283" y="179107"/>
                    <a:pt x="219711" y="174535"/>
                    <a:pt x="214123" y="174535"/>
                  </a:cubicBezTo>
                  <a:lnTo>
                    <a:pt x="170181" y="174535"/>
                  </a:lnTo>
                  <a:cubicBezTo>
                    <a:pt x="163704" y="174535"/>
                    <a:pt x="157227" y="176694"/>
                    <a:pt x="152020" y="180504"/>
                  </a:cubicBezTo>
                  <a:lnTo>
                    <a:pt x="101982" y="209206"/>
                  </a:lnTo>
                  <a:lnTo>
                    <a:pt x="101982" y="82459"/>
                  </a:lnTo>
                  <a:lnTo>
                    <a:pt x="127636" y="64679"/>
                  </a:lnTo>
                  <a:cubicBezTo>
                    <a:pt x="139574" y="56424"/>
                    <a:pt x="153671" y="51979"/>
                    <a:pt x="168149" y="51979"/>
                  </a:cubicBezTo>
                  <a:lnTo>
                    <a:pt x="315977" y="51979"/>
                  </a:lnTo>
                  <a:cubicBezTo>
                    <a:pt x="327153" y="51979"/>
                    <a:pt x="336424" y="61123"/>
                    <a:pt x="336424" y="72426"/>
                  </a:cubicBezTo>
                  <a:cubicBezTo>
                    <a:pt x="336424" y="83475"/>
                    <a:pt x="327153" y="92746"/>
                    <a:pt x="315977" y="92873"/>
                  </a:cubicBezTo>
                  <a:lnTo>
                    <a:pt x="224283" y="92873"/>
                  </a:lnTo>
                  <a:cubicBezTo>
                    <a:pt x="218695" y="92873"/>
                    <a:pt x="214123" y="97445"/>
                    <a:pt x="214123" y="103033"/>
                  </a:cubicBezTo>
                  <a:cubicBezTo>
                    <a:pt x="214123" y="108621"/>
                    <a:pt x="218695" y="113193"/>
                    <a:pt x="224283" y="113193"/>
                  </a:cubicBezTo>
                  <a:lnTo>
                    <a:pt x="316485" y="113193"/>
                  </a:lnTo>
                  <a:cubicBezTo>
                    <a:pt x="327026" y="113066"/>
                    <a:pt x="337186" y="108748"/>
                    <a:pt x="344807" y="101255"/>
                  </a:cubicBezTo>
                  <a:cubicBezTo>
                    <a:pt x="347600" y="98461"/>
                    <a:pt x="349760" y="95286"/>
                    <a:pt x="351538" y="92111"/>
                  </a:cubicBezTo>
                  <a:lnTo>
                    <a:pt x="454281" y="24420"/>
                  </a:lnTo>
                  <a:cubicBezTo>
                    <a:pt x="462790" y="18578"/>
                    <a:pt x="474093" y="19594"/>
                    <a:pt x="481459" y="26960"/>
                  </a:cubicBezTo>
                  <a:cubicBezTo>
                    <a:pt x="488952" y="34580"/>
                    <a:pt x="489841" y="48550"/>
                    <a:pt x="481967" y="56297"/>
                  </a:cubicBezTo>
                  <a:lnTo>
                    <a:pt x="362841" y="157390"/>
                  </a:lnTo>
                  <a:cubicBezTo>
                    <a:pt x="350014" y="168312"/>
                    <a:pt x="333630" y="174281"/>
                    <a:pt x="316612" y="174281"/>
                  </a:cubicBezTo>
                  <a:lnTo>
                    <a:pt x="254890" y="174281"/>
                  </a:lnTo>
                  <a:cubicBezTo>
                    <a:pt x="249302" y="174281"/>
                    <a:pt x="244730" y="178853"/>
                    <a:pt x="244730" y="184441"/>
                  </a:cubicBezTo>
                  <a:cubicBezTo>
                    <a:pt x="244730" y="190029"/>
                    <a:pt x="249302" y="194601"/>
                    <a:pt x="254890" y="194601"/>
                  </a:cubicBezTo>
                  <a:lnTo>
                    <a:pt x="316612" y="194601"/>
                  </a:lnTo>
                  <a:cubicBezTo>
                    <a:pt x="338329" y="194601"/>
                    <a:pt x="359412" y="186854"/>
                    <a:pt x="376049" y="172757"/>
                  </a:cubicBezTo>
                  <a:cubicBezTo>
                    <a:pt x="376049" y="172757"/>
                    <a:pt x="495683" y="71156"/>
                    <a:pt x="495683" y="71156"/>
                  </a:cubicBezTo>
                  <a:cubicBezTo>
                    <a:pt x="512955" y="56424"/>
                    <a:pt x="510796" y="27468"/>
                    <a:pt x="495683" y="12228"/>
                  </a:cubicBezTo>
                  <a:cubicBezTo>
                    <a:pt x="481459" y="-1996"/>
                    <a:pt x="459234" y="-4028"/>
                    <a:pt x="442724" y="7275"/>
                  </a:cubicBezTo>
                  <a:lnTo>
                    <a:pt x="442851" y="7275"/>
                  </a:lnTo>
                  <a:close/>
                  <a:moveTo>
                    <a:pt x="81535" y="220763"/>
                  </a:moveTo>
                  <a:lnTo>
                    <a:pt x="37973" y="245655"/>
                  </a:lnTo>
                  <a:lnTo>
                    <a:pt x="20447" y="245655"/>
                  </a:lnTo>
                  <a:lnTo>
                    <a:pt x="20447" y="138848"/>
                  </a:lnTo>
                  <a:lnTo>
                    <a:pt x="81662" y="96556"/>
                  </a:lnTo>
                  <a:lnTo>
                    <a:pt x="81662" y="220763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267336" y="135128"/>
              <a:ext cx="306071" cy="183516"/>
            </a:xfrm>
            <a:custGeom>
              <a:avLst/>
              <a:gdLst/>
              <a:ahLst/>
              <a:cxnLst/>
              <a:rect l="l" t="t" r="r" b="b"/>
              <a:pathLst>
                <a:path w="306071" h="183516">
                  <a:moveTo>
                    <a:pt x="38989" y="123572"/>
                  </a:moveTo>
                  <a:cubicBezTo>
                    <a:pt x="36322" y="122810"/>
                    <a:pt x="33528" y="122302"/>
                    <a:pt x="30607" y="122302"/>
                  </a:cubicBezTo>
                  <a:cubicBezTo>
                    <a:pt x="13843" y="122302"/>
                    <a:pt x="0" y="136018"/>
                    <a:pt x="0" y="152909"/>
                  </a:cubicBezTo>
                  <a:cubicBezTo>
                    <a:pt x="0" y="169800"/>
                    <a:pt x="13716" y="183516"/>
                    <a:pt x="30607" y="183516"/>
                  </a:cubicBezTo>
                  <a:cubicBezTo>
                    <a:pt x="47498" y="183516"/>
                    <a:pt x="61214" y="169800"/>
                    <a:pt x="61214" y="152909"/>
                  </a:cubicBezTo>
                  <a:cubicBezTo>
                    <a:pt x="61214" y="146432"/>
                    <a:pt x="59182" y="140336"/>
                    <a:pt x="55626" y="135383"/>
                  </a:cubicBezTo>
                  <a:lnTo>
                    <a:pt x="73279" y="110872"/>
                  </a:lnTo>
                  <a:cubicBezTo>
                    <a:pt x="75946" y="111634"/>
                    <a:pt x="78740" y="112142"/>
                    <a:pt x="81661" y="112142"/>
                  </a:cubicBezTo>
                  <a:cubicBezTo>
                    <a:pt x="89916" y="112142"/>
                    <a:pt x="97409" y="108840"/>
                    <a:pt x="102870" y="103506"/>
                  </a:cubicBezTo>
                  <a:lnTo>
                    <a:pt x="153417" y="128906"/>
                  </a:lnTo>
                  <a:cubicBezTo>
                    <a:pt x="153290" y="130176"/>
                    <a:pt x="153036" y="131319"/>
                    <a:pt x="153036" y="132589"/>
                  </a:cubicBezTo>
                  <a:cubicBezTo>
                    <a:pt x="153036" y="149353"/>
                    <a:pt x="166752" y="163196"/>
                    <a:pt x="183643" y="163196"/>
                  </a:cubicBezTo>
                  <a:cubicBezTo>
                    <a:pt x="200534" y="163196"/>
                    <a:pt x="214250" y="149480"/>
                    <a:pt x="214250" y="132589"/>
                  </a:cubicBezTo>
                  <a:cubicBezTo>
                    <a:pt x="214250" y="127001"/>
                    <a:pt x="212599" y="121794"/>
                    <a:pt x="209932" y="117222"/>
                  </a:cubicBezTo>
                  <a:lnTo>
                    <a:pt x="264796" y="59183"/>
                  </a:lnTo>
                  <a:cubicBezTo>
                    <a:pt x="268098" y="60453"/>
                    <a:pt x="271781" y="61215"/>
                    <a:pt x="275464" y="61215"/>
                  </a:cubicBezTo>
                  <a:cubicBezTo>
                    <a:pt x="292228" y="61215"/>
                    <a:pt x="306071" y="47499"/>
                    <a:pt x="306071" y="30608"/>
                  </a:cubicBezTo>
                  <a:cubicBezTo>
                    <a:pt x="306071" y="13717"/>
                    <a:pt x="292355" y="0"/>
                    <a:pt x="275464" y="0"/>
                  </a:cubicBezTo>
                  <a:cubicBezTo>
                    <a:pt x="258573" y="0"/>
                    <a:pt x="244857" y="13717"/>
                    <a:pt x="244857" y="30608"/>
                  </a:cubicBezTo>
                  <a:cubicBezTo>
                    <a:pt x="244857" y="36196"/>
                    <a:pt x="246508" y="41403"/>
                    <a:pt x="249175" y="45975"/>
                  </a:cubicBezTo>
                  <a:lnTo>
                    <a:pt x="194311" y="104014"/>
                  </a:lnTo>
                  <a:cubicBezTo>
                    <a:pt x="191009" y="102744"/>
                    <a:pt x="187326" y="101982"/>
                    <a:pt x="183643" y="101982"/>
                  </a:cubicBezTo>
                  <a:cubicBezTo>
                    <a:pt x="175388" y="101982"/>
                    <a:pt x="167895" y="105284"/>
                    <a:pt x="162434" y="110618"/>
                  </a:cubicBezTo>
                  <a:lnTo>
                    <a:pt x="111887" y="85218"/>
                  </a:lnTo>
                  <a:cubicBezTo>
                    <a:pt x="112014" y="83948"/>
                    <a:pt x="112268" y="82805"/>
                    <a:pt x="112268" y="81535"/>
                  </a:cubicBezTo>
                  <a:cubicBezTo>
                    <a:pt x="112268" y="64771"/>
                    <a:pt x="98552" y="50928"/>
                    <a:pt x="81661" y="50928"/>
                  </a:cubicBezTo>
                  <a:cubicBezTo>
                    <a:pt x="64770" y="50928"/>
                    <a:pt x="51054" y="64644"/>
                    <a:pt x="51054" y="81535"/>
                  </a:cubicBezTo>
                  <a:cubicBezTo>
                    <a:pt x="51054" y="88012"/>
                    <a:pt x="53086" y="94108"/>
                    <a:pt x="56642" y="99061"/>
                  </a:cubicBezTo>
                  <a:lnTo>
                    <a:pt x="38989" y="123572"/>
                  </a:lnTo>
                  <a:close/>
                  <a:moveTo>
                    <a:pt x="30607" y="163069"/>
                  </a:moveTo>
                  <a:cubicBezTo>
                    <a:pt x="25019" y="163069"/>
                    <a:pt x="20447" y="158497"/>
                    <a:pt x="20447" y="152909"/>
                  </a:cubicBezTo>
                  <a:cubicBezTo>
                    <a:pt x="20447" y="147321"/>
                    <a:pt x="25019" y="142749"/>
                    <a:pt x="30607" y="142749"/>
                  </a:cubicBezTo>
                  <a:cubicBezTo>
                    <a:pt x="36195" y="142749"/>
                    <a:pt x="40767" y="147321"/>
                    <a:pt x="40767" y="152909"/>
                  </a:cubicBezTo>
                  <a:cubicBezTo>
                    <a:pt x="40767" y="158497"/>
                    <a:pt x="36195" y="163069"/>
                    <a:pt x="30607" y="163069"/>
                  </a:cubicBezTo>
                  <a:close/>
                  <a:moveTo>
                    <a:pt x="275337" y="20321"/>
                  </a:moveTo>
                  <a:cubicBezTo>
                    <a:pt x="280925" y="20321"/>
                    <a:pt x="285497" y="24893"/>
                    <a:pt x="285497" y="30481"/>
                  </a:cubicBezTo>
                  <a:cubicBezTo>
                    <a:pt x="285497" y="36069"/>
                    <a:pt x="280925" y="40641"/>
                    <a:pt x="275337" y="40641"/>
                  </a:cubicBezTo>
                  <a:cubicBezTo>
                    <a:pt x="269749" y="40641"/>
                    <a:pt x="265177" y="36069"/>
                    <a:pt x="265177" y="30481"/>
                  </a:cubicBezTo>
                  <a:cubicBezTo>
                    <a:pt x="265177" y="24893"/>
                    <a:pt x="269749" y="20321"/>
                    <a:pt x="275337" y="20321"/>
                  </a:cubicBezTo>
                  <a:close/>
                  <a:moveTo>
                    <a:pt x="183516" y="122302"/>
                  </a:moveTo>
                  <a:cubicBezTo>
                    <a:pt x="189104" y="122302"/>
                    <a:pt x="193676" y="126874"/>
                    <a:pt x="193676" y="132462"/>
                  </a:cubicBezTo>
                  <a:cubicBezTo>
                    <a:pt x="193676" y="138050"/>
                    <a:pt x="189104" y="142622"/>
                    <a:pt x="183516" y="142622"/>
                  </a:cubicBezTo>
                  <a:cubicBezTo>
                    <a:pt x="177928" y="142622"/>
                    <a:pt x="173356" y="138050"/>
                    <a:pt x="173356" y="132462"/>
                  </a:cubicBezTo>
                  <a:cubicBezTo>
                    <a:pt x="173356" y="126874"/>
                    <a:pt x="177928" y="122302"/>
                    <a:pt x="183516" y="122302"/>
                  </a:cubicBezTo>
                  <a:close/>
                  <a:moveTo>
                    <a:pt x="81534" y="71375"/>
                  </a:moveTo>
                  <a:cubicBezTo>
                    <a:pt x="87122" y="71375"/>
                    <a:pt x="91694" y="75947"/>
                    <a:pt x="91694" y="81535"/>
                  </a:cubicBezTo>
                  <a:cubicBezTo>
                    <a:pt x="91694" y="87123"/>
                    <a:pt x="87122" y="91695"/>
                    <a:pt x="81534" y="91695"/>
                  </a:cubicBezTo>
                  <a:cubicBezTo>
                    <a:pt x="75946" y="91695"/>
                    <a:pt x="71374" y="87123"/>
                    <a:pt x="71374" y="81535"/>
                  </a:cubicBezTo>
                  <a:cubicBezTo>
                    <a:pt x="71374" y="75947"/>
                    <a:pt x="75946" y="71375"/>
                    <a:pt x="81534" y="71375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175642" y="104648"/>
              <a:ext cx="61214" cy="122174"/>
            </a:xfrm>
            <a:custGeom>
              <a:avLst/>
              <a:gdLst/>
              <a:ahLst/>
              <a:cxnLst/>
              <a:rect l="l" t="t" r="r" b="b"/>
              <a:pathLst>
                <a:path w="61214" h="122174">
                  <a:moveTo>
                    <a:pt x="22860" y="40641"/>
                  </a:moveTo>
                  <a:lnTo>
                    <a:pt x="51054" y="40641"/>
                  </a:lnTo>
                  <a:cubicBezTo>
                    <a:pt x="56642" y="40641"/>
                    <a:pt x="61214" y="36068"/>
                    <a:pt x="61214" y="30480"/>
                  </a:cubicBezTo>
                  <a:cubicBezTo>
                    <a:pt x="61214" y="24892"/>
                    <a:pt x="56642" y="20320"/>
                    <a:pt x="51054" y="20320"/>
                  </a:cubicBezTo>
                  <a:lnTo>
                    <a:pt x="40894" y="20320"/>
                  </a:lnTo>
                  <a:lnTo>
                    <a:pt x="40894" y="10160"/>
                  </a:lnTo>
                  <a:cubicBezTo>
                    <a:pt x="40894" y="4572"/>
                    <a:pt x="36322" y="0"/>
                    <a:pt x="30734" y="0"/>
                  </a:cubicBezTo>
                  <a:cubicBezTo>
                    <a:pt x="25146" y="0"/>
                    <a:pt x="20574" y="4572"/>
                    <a:pt x="20574" y="10160"/>
                  </a:cubicBezTo>
                  <a:lnTo>
                    <a:pt x="20574" y="20574"/>
                  </a:lnTo>
                  <a:cubicBezTo>
                    <a:pt x="9144" y="21844"/>
                    <a:pt x="127" y="31369"/>
                    <a:pt x="127" y="43053"/>
                  </a:cubicBezTo>
                  <a:cubicBezTo>
                    <a:pt x="127" y="51690"/>
                    <a:pt x="4953" y="59564"/>
                    <a:pt x="12827" y="63501"/>
                  </a:cubicBezTo>
                  <a:lnTo>
                    <a:pt x="39624" y="76963"/>
                  </a:lnTo>
                  <a:cubicBezTo>
                    <a:pt x="40386" y="77344"/>
                    <a:pt x="40894" y="78233"/>
                    <a:pt x="40894" y="79122"/>
                  </a:cubicBezTo>
                  <a:cubicBezTo>
                    <a:pt x="40894" y="80392"/>
                    <a:pt x="39751" y="81535"/>
                    <a:pt x="38481" y="81535"/>
                  </a:cubicBezTo>
                  <a:lnTo>
                    <a:pt x="10160" y="81535"/>
                  </a:lnTo>
                  <a:cubicBezTo>
                    <a:pt x="4572" y="81535"/>
                    <a:pt x="0" y="86107"/>
                    <a:pt x="0" y="91695"/>
                  </a:cubicBezTo>
                  <a:cubicBezTo>
                    <a:pt x="0" y="97283"/>
                    <a:pt x="4572" y="101855"/>
                    <a:pt x="10160" y="101855"/>
                  </a:cubicBezTo>
                  <a:lnTo>
                    <a:pt x="20320" y="101855"/>
                  </a:lnTo>
                  <a:lnTo>
                    <a:pt x="20320" y="112015"/>
                  </a:lnTo>
                  <a:cubicBezTo>
                    <a:pt x="20320" y="117603"/>
                    <a:pt x="24892" y="122175"/>
                    <a:pt x="30480" y="122175"/>
                  </a:cubicBezTo>
                  <a:cubicBezTo>
                    <a:pt x="36068" y="122175"/>
                    <a:pt x="40640" y="117603"/>
                    <a:pt x="40640" y="112015"/>
                  </a:cubicBezTo>
                  <a:lnTo>
                    <a:pt x="40640" y="101601"/>
                  </a:lnTo>
                  <a:cubicBezTo>
                    <a:pt x="52070" y="100331"/>
                    <a:pt x="61087" y="90806"/>
                    <a:pt x="61087" y="79122"/>
                  </a:cubicBezTo>
                  <a:cubicBezTo>
                    <a:pt x="61087" y="70486"/>
                    <a:pt x="56261" y="62612"/>
                    <a:pt x="48387" y="58675"/>
                  </a:cubicBezTo>
                  <a:lnTo>
                    <a:pt x="21717" y="45213"/>
                  </a:lnTo>
                  <a:cubicBezTo>
                    <a:pt x="20955" y="44832"/>
                    <a:pt x="20447" y="43943"/>
                    <a:pt x="20447" y="43054"/>
                  </a:cubicBezTo>
                  <a:cubicBezTo>
                    <a:pt x="20447" y="41784"/>
                    <a:pt x="21590" y="40641"/>
                    <a:pt x="22860" y="40641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104521" y="63500"/>
              <a:ext cx="203836" cy="204217"/>
            </a:xfrm>
            <a:custGeom>
              <a:avLst/>
              <a:gdLst/>
              <a:ahLst/>
              <a:cxnLst/>
              <a:rect l="l" t="t" r="r" b="b"/>
              <a:pathLst>
                <a:path w="203836" h="204217">
                  <a:moveTo>
                    <a:pt x="101728" y="204090"/>
                  </a:moveTo>
                  <a:cubicBezTo>
                    <a:pt x="121032" y="204090"/>
                    <a:pt x="139701" y="198629"/>
                    <a:pt x="156084" y="188342"/>
                  </a:cubicBezTo>
                  <a:cubicBezTo>
                    <a:pt x="160910" y="185294"/>
                    <a:pt x="162180" y="179071"/>
                    <a:pt x="159259" y="174245"/>
                  </a:cubicBezTo>
                  <a:cubicBezTo>
                    <a:pt x="156338" y="169419"/>
                    <a:pt x="149988" y="168149"/>
                    <a:pt x="145162" y="171070"/>
                  </a:cubicBezTo>
                  <a:cubicBezTo>
                    <a:pt x="132081" y="179325"/>
                    <a:pt x="117095" y="183643"/>
                    <a:pt x="101855" y="183643"/>
                  </a:cubicBezTo>
                  <a:cubicBezTo>
                    <a:pt x="56897" y="183643"/>
                    <a:pt x="20320" y="147067"/>
                    <a:pt x="20320" y="102109"/>
                  </a:cubicBezTo>
                  <a:cubicBezTo>
                    <a:pt x="20320" y="57150"/>
                    <a:pt x="56897" y="20574"/>
                    <a:pt x="101855" y="20574"/>
                  </a:cubicBezTo>
                  <a:cubicBezTo>
                    <a:pt x="146813" y="20574"/>
                    <a:pt x="183389" y="57150"/>
                    <a:pt x="183389" y="102109"/>
                  </a:cubicBezTo>
                  <a:cubicBezTo>
                    <a:pt x="183389" y="117476"/>
                    <a:pt x="178944" y="132462"/>
                    <a:pt x="170816" y="145416"/>
                  </a:cubicBezTo>
                  <a:cubicBezTo>
                    <a:pt x="167768" y="150242"/>
                    <a:pt x="169165" y="156465"/>
                    <a:pt x="173991" y="159513"/>
                  </a:cubicBezTo>
                  <a:cubicBezTo>
                    <a:pt x="178817" y="162561"/>
                    <a:pt x="185040" y="161164"/>
                    <a:pt x="188088" y="156338"/>
                  </a:cubicBezTo>
                  <a:cubicBezTo>
                    <a:pt x="198375" y="140082"/>
                    <a:pt x="203836" y="121286"/>
                    <a:pt x="203836" y="101982"/>
                  </a:cubicBezTo>
                  <a:cubicBezTo>
                    <a:pt x="203836" y="45720"/>
                    <a:pt x="158116" y="0"/>
                    <a:pt x="101855" y="0"/>
                  </a:cubicBezTo>
                  <a:cubicBezTo>
                    <a:pt x="45594" y="0"/>
                    <a:pt x="0" y="45720"/>
                    <a:pt x="0" y="101982"/>
                  </a:cubicBezTo>
                  <a:cubicBezTo>
                    <a:pt x="0" y="158243"/>
                    <a:pt x="45721" y="203963"/>
                    <a:pt x="101982" y="203963"/>
                  </a:cubicBezTo>
                  <a:lnTo>
                    <a:pt x="101728" y="204217"/>
                  </a:lnTo>
                  <a:close/>
                </a:path>
              </a:pathLst>
            </a:custGeom>
            <a:solidFill>
              <a:srgbClr val="F7F7F7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686686" y="1584074"/>
            <a:ext cx="659340" cy="659111"/>
            <a:chOff x="0" y="0"/>
            <a:chExt cx="659346" cy="659105"/>
          </a:xfrm>
        </p:grpSpPr>
        <p:sp>
          <p:nvSpPr>
            <p:cNvPr id="22" name="Freeform 22"/>
            <p:cNvSpPr/>
            <p:nvPr/>
          </p:nvSpPr>
          <p:spPr>
            <a:xfrm>
              <a:off x="63500" y="318005"/>
              <a:ext cx="530242" cy="277620"/>
            </a:xfrm>
            <a:custGeom>
              <a:avLst/>
              <a:gdLst/>
              <a:ahLst/>
              <a:cxnLst/>
              <a:rect l="l" t="t" r="r" b="b"/>
              <a:pathLst>
                <a:path w="530242" h="277620">
                  <a:moveTo>
                    <a:pt x="85218" y="100837"/>
                  </a:moveTo>
                  <a:lnTo>
                    <a:pt x="85218" y="230503"/>
                  </a:lnTo>
                  <a:lnTo>
                    <a:pt x="39752" y="256665"/>
                  </a:lnTo>
                  <a:lnTo>
                    <a:pt x="21336" y="256665"/>
                  </a:lnTo>
                  <a:lnTo>
                    <a:pt x="21336" y="145033"/>
                  </a:lnTo>
                  <a:lnTo>
                    <a:pt x="85218" y="100837"/>
                  </a:lnTo>
                  <a:close/>
                  <a:moveTo>
                    <a:pt x="486794" y="0"/>
                  </a:moveTo>
                  <a:cubicBezTo>
                    <a:pt x="478285" y="0"/>
                    <a:pt x="469776" y="2540"/>
                    <a:pt x="462410" y="7620"/>
                  </a:cubicBezTo>
                  <a:lnTo>
                    <a:pt x="462664" y="7620"/>
                  </a:lnTo>
                  <a:lnTo>
                    <a:pt x="371858" y="67437"/>
                  </a:lnTo>
                  <a:cubicBezTo>
                    <a:pt x="368048" y="47879"/>
                    <a:pt x="350776" y="32893"/>
                    <a:pt x="330075" y="32893"/>
                  </a:cubicBezTo>
                  <a:lnTo>
                    <a:pt x="175642" y="32893"/>
                  </a:lnTo>
                  <a:cubicBezTo>
                    <a:pt x="156084" y="32893"/>
                    <a:pt x="137161" y="38735"/>
                    <a:pt x="121159" y="49911"/>
                  </a:cubicBezTo>
                  <a:lnTo>
                    <a:pt x="4572" y="130809"/>
                  </a:lnTo>
                  <a:cubicBezTo>
                    <a:pt x="1651" y="132841"/>
                    <a:pt x="0" y="136016"/>
                    <a:pt x="0" y="139572"/>
                  </a:cubicBezTo>
                  <a:lnTo>
                    <a:pt x="0" y="267333"/>
                  </a:lnTo>
                  <a:cubicBezTo>
                    <a:pt x="0" y="272286"/>
                    <a:pt x="3429" y="276477"/>
                    <a:pt x="8001" y="277620"/>
                  </a:cubicBezTo>
                  <a:lnTo>
                    <a:pt x="45213" y="277620"/>
                  </a:lnTo>
                  <a:cubicBezTo>
                    <a:pt x="46102" y="277366"/>
                    <a:pt x="47118" y="276985"/>
                    <a:pt x="47880" y="276604"/>
                  </a:cubicBezTo>
                  <a:cubicBezTo>
                    <a:pt x="47880" y="276604"/>
                    <a:pt x="169927" y="206500"/>
                    <a:pt x="169927" y="206500"/>
                  </a:cubicBezTo>
                  <a:cubicBezTo>
                    <a:pt x="172594" y="204976"/>
                    <a:pt x="174499" y="203452"/>
                    <a:pt x="177674" y="203452"/>
                  </a:cubicBezTo>
                  <a:lnTo>
                    <a:pt x="234190" y="203452"/>
                  </a:lnTo>
                  <a:cubicBezTo>
                    <a:pt x="240032" y="203452"/>
                    <a:pt x="244858" y="198626"/>
                    <a:pt x="244858" y="192784"/>
                  </a:cubicBezTo>
                  <a:cubicBezTo>
                    <a:pt x="244858" y="186942"/>
                    <a:pt x="240032" y="182117"/>
                    <a:pt x="234190" y="182117"/>
                  </a:cubicBezTo>
                  <a:lnTo>
                    <a:pt x="177674" y="182117"/>
                  </a:lnTo>
                  <a:cubicBezTo>
                    <a:pt x="170816" y="182117"/>
                    <a:pt x="164212" y="184403"/>
                    <a:pt x="158751" y="188339"/>
                  </a:cubicBezTo>
                  <a:lnTo>
                    <a:pt x="106427" y="218311"/>
                  </a:lnTo>
                  <a:lnTo>
                    <a:pt x="106427" y="86105"/>
                  </a:lnTo>
                  <a:lnTo>
                    <a:pt x="133224" y="67564"/>
                  </a:lnTo>
                  <a:cubicBezTo>
                    <a:pt x="145797" y="58928"/>
                    <a:pt x="160402" y="54356"/>
                    <a:pt x="175642" y="54356"/>
                  </a:cubicBezTo>
                  <a:lnTo>
                    <a:pt x="330075" y="54356"/>
                  </a:lnTo>
                  <a:cubicBezTo>
                    <a:pt x="341759" y="54356"/>
                    <a:pt x="351411" y="63881"/>
                    <a:pt x="351411" y="75691"/>
                  </a:cubicBezTo>
                  <a:cubicBezTo>
                    <a:pt x="351411" y="87248"/>
                    <a:pt x="341632" y="97027"/>
                    <a:pt x="330075" y="97027"/>
                  </a:cubicBezTo>
                  <a:lnTo>
                    <a:pt x="234190" y="97027"/>
                  </a:lnTo>
                  <a:cubicBezTo>
                    <a:pt x="228348" y="97027"/>
                    <a:pt x="223522" y="101853"/>
                    <a:pt x="223522" y="107695"/>
                  </a:cubicBezTo>
                  <a:cubicBezTo>
                    <a:pt x="223522" y="113537"/>
                    <a:pt x="228348" y="118363"/>
                    <a:pt x="234190" y="118363"/>
                  </a:cubicBezTo>
                  <a:lnTo>
                    <a:pt x="330583" y="118363"/>
                  </a:lnTo>
                  <a:cubicBezTo>
                    <a:pt x="345442" y="118363"/>
                    <a:pt x="360428" y="109092"/>
                    <a:pt x="367413" y="96138"/>
                  </a:cubicBezTo>
                  <a:lnTo>
                    <a:pt x="474475" y="25654"/>
                  </a:lnTo>
                  <a:cubicBezTo>
                    <a:pt x="478285" y="22987"/>
                    <a:pt x="482730" y="21717"/>
                    <a:pt x="487048" y="21717"/>
                  </a:cubicBezTo>
                  <a:cubicBezTo>
                    <a:pt x="492763" y="21717"/>
                    <a:pt x="498478" y="24003"/>
                    <a:pt x="502796" y="28321"/>
                  </a:cubicBezTo>
                  <a:cubicBezTo>
                    <a:pt x="510797" y="36322"/>
                    <a:pt x="511559" y="50927"/>
                    <a:pt x="503304" y="58928"/>
                  </a:cubicBezTo>
                  <a:lnTo>
                    <a:pt x="378843" y="164591"/>
                  </a:lnTo>
                  <a:cubicBezTo>
                    <a:pt x="365381" y="176021"/>
                    <a:pt x="348236" y="182243"/>
                    <a:pt x="330583" y="182243"/>
                  </a:cubicBezTo>
                  <a:lnTo>
                    <a:pt x="276735" y="182243"/>
                  </a:lnTo>
                  <a:cubicBezTo>
                    <a:pt x="270893" y="182243"/>
                    <a:pt x="266067" y="187069"/>
                    <a:pt x="266067" y="192911"/>
                  </a:cubicBezTo>
                  <a:cubicBezTo>
                    <a:pt x="266067" y="198753"/>
                    <a:pt x="270893" y="203579"/>
                    <a:pt x="276735" y="203579"/>
                  </a:cubicBezTo>
                  <a:lnTo>
                    <a:pt x="330583" y="203579"/>
                  </a:lnTo>
                  <a:cubicBezTo>
                    <a:pt x="353316" y="203579"/>
                    <a:pt x="375287" y="195451"/>
                    <a:pt x="392686" y="180846"/>
                  </a:cubicBezTo>
                  <a:cubicBezTo>
                    <a:pt x="392686" y="180846"/>
                    <a:pt x="517655" y="74675"/>
                    <a:pt x="517655" y="74675"/>
                  </a:cubicBezTo>
                  <a:cubicBezTo>
                    <a:pt x="535562" y="59436"/>
                    <a:pt x="533276" y="28956"/>
                    <a:pt x="517655" y="13081"/>
                  </a:cubicBezTo>
                  <a:cubicBezTo>
                    <a:pt x="509273" y="4572"/>
                    <a:pt x="498097" y="254"/>
                    <a:pt x="486794" y="254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319026" y="148716"/>
              <a:ext cx="276861" cy="149097"/>
            </a:xfrm>
            <a:custGeom>
              <a:avLst/>
              <a:gdLst/>
              <a:ahLst/>
              <a:cxnLst/>
              <a:rect l="l" t="t" r="r" b="b"/>
              <a:pathLst>
                <a:path w="276861" h="149097">
                  <a:moveTo>
                    <a:pt x="266193" y="127888"/>
                  </a:moveTo>
                  <a:lnTo>
                    <a:pt x="255525" y="127888"/>
                  </a:lnTo>
                  <a:lnTo>
                    <a:pt x="255525" y="32003"/>
                  </a:lnTo>
                  <a:cubicBezTo>
                    <a:pt x="255525" y="26161"/>
                    <a:pt x="250699" y="21335"/>
                    <a:pt x="244857" y="21335"/>
                  </a:cubicBezTo>
                  <a:lnTo>
                    <a:pt x="202312" y="21335"/>
                  </a:lnTo>
                  <a:cubicBezTo>
                    <a:pt x="196470" y="21335"/>
                    <a:pt x="191644" y="26161"/>
                    <a:pt x="191644" y="32003"/>
                  </a:cubicBezTo>
                  <a:lnTo>
                    <a:pt x="191644" y="127888"/>
                  </a:lnTo>
                  <a:lnTo>
                    <a:pt x="170308" y="127888"/>
                  </a:lnTo>
                  <a:lnTo>
                    <a:pt x="170308" y="85216"/>
                  </a:lnTo>
                  <a:cubicBezTo>
                    <a:pt x="170308" y="79374"/>
                    <a:pt x="165481" y="74548"/>
                    <a:pt x="159640" y="74548"/>
                  </a:cubicBezTo>
                  <a:cubicBezTo>
                    <a:pt x="153797" y="74548"/>
                    <a:pt x="148971" y="79374"/>
                    <a:pt x="148971" y="85216"/>
                  </a:cubicBezTo>
                  <a:lnTo>
                    <a:pt x="148971" y="127761"/>
                  </a:lnTo>
                  <a:lnTo>
                    <a:pt x="127762" y="127761"/>
                  </a:lnTo>
                  <a:lnTo>
                    <a:pt x="127762" y="21335"/>
                  </a:lnTo>
                  <a:lnTo>
                    <a:pt x="149098" y="21335"/>
                  </a:lnTo>
                  <a:lnTo>
                    <a:pt x="149098" y="42671"/>
                  </a:lnTo>
                  <a:cubicBezTo>
                    <a:pt x="149098" y="48513"/>
                    <a:pt x="153924" y="53339"/>
                    <a:pt x="159767" y="53339"/>
                  </a:cubicBezTo>
                  <a:cubicBezTo>
                    <a:pt x="165609" y="53339"/>
                    <a:pt x="170435" y="48513"/>
                    <a:pt x="170435" y="42671"/>
                  </a:cubicBezTo>
                  <a:lnTo>
                    <a:pt x="170435" y="10668"/>
                  </a:lnTo>
                  <a:cubicBezTo>
                    <a:pt x="170435" y="4826"/>
                    <a:pt x="165609" y="0"/>
                    <a:pt x="159767" y="0"/>
                  </a:cubicBezTo>
                  <a:lnTo>
                    <a:pt x="117094" y="0"/>
                  </a:lnTo>
                  <a:cubicBezTo>
                    <a:pt x="111252" y="0"/>
                    <a:pt x="106426" y="4826"/>
                    <a:pt x="106426" y="10668"/>
                  </a:cubicBezTo>
                  <a:lnTo>
                    <a:pt x="106426" y="127761"/>
                  </a:lnTo>
                  <a:lnTo>
                    <a:pt x="85217" y="127761"/>
                  </a:lnTo>
                  <a:lnTo>
                    <a:pt x="85217" y="74548"/>
                  </a:lnTo>
                  <a:cubicBezTo>
                    <a:pt x="85217" y="68706"/>
                    <a:pt x="80391" y="63880"/>
                    <a:pt x="74549" y="63880"/>
                  </a:cubicBezTo>
                  <a:lnTo>
                    <a:pt x="32004" y="63880"/>
                  </a:lnTo>
                  <a:cubicBezTo>
                    <a:pt x="26162" y="63880"/>
                    <a:pt x="21336" y="68706"/>
                    <a:pt x="21336" y="74548"/>
                  </a:cubicBezTo>
                  <a:lnTo>
                    <a:pt x="21336" y="127761"/>
                  </a:lnTo>
                  <a:lnTo>
                    <a:pt x="10668" y="127761"/>
                  </a:lnTo>
                  <a:cubicBezTo>
                    <a:pt x="4826" y="127761"/>
                    <a:pt x="0" y="132586"/>
                    <a:pt x="0" y="138428"/>
                  </a:cubicBezTo>
                  <a:cubicBezTo>
                    <a:pt x="0" y="144270"/>
                    <a:pt x="4826" y="149096"/>
                    <a:pt x="10668" y="149096"/>
                  </a:cubicBezTo>
                  <a:lnTo>
                    <a:pt x="266193" y="149096"/>
                  </a:lnTo>
                  <a:cubicBezTo>
                    <a:pt x="272035" y="149096"/>
                    <a:pt x="276861" y="144270"/>
                    <a:pt x="276861" y="138428"/>
                  </a:cubicBezTo>
                  <a:cubicBezTo>
                    <a:pt x="276861" y="132586"/>
                    <a:pt x="272035" y="127761"/>
                    <a:pt x="266193" y="127761"/>
                  </a:cubicBezTo>
                  <a:close/>
                  <a:moveTo>
                    <a:pt x="63881" y="127761"/>
                  </a:moveTo>
                  <a:lnTo>
                    <a:pt x="42545" y="127761"/>
                  </a:lnTo>
                  <a:lnTo>
                    <a:pt x="42545" y="85216"/>
                  </a:lnTo>
                  <a:lnTo>
                    <a:pt x="63881" y="85216"/>
                  </a:lnTo>
                  <a:lnTo>
                    <a:pt x="63881" y="127761"/>
                  </a:lnTo>
                  <a:close/>
                  <a:moveTo>
                    <a:pt x="234189" y="127761"/>
                  </a:moveTo>
                  <a:lnTo>
                    <a:pt x="212980" y="127761"/>
                  </a:lnTo>
                  <a:lnTo>
                    <a:pt x="212980" y="42671"/>
                  </a:lnTo>
                  <a:lnTo>
                    <a:pt x="234316" y="42671"/>
                  </a:lnTo>
                  <a:lnTo>
                    <a:pt x="234316" y="127888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180595" y="148589"/>
              <a:ext cx="64008" cy="128015"/>
            </a:xfrm>
            <a:custGeom>
              <a:avLst/>
              <a:gdLst/>
              <a:ahLst/>
              <a:cxnLst/>
              <a:rect l="l" t="t" r="r" b="b"/>
              <a:pathLst>
                <a:path w="64008" h="128015">
                  <a:moveTo>
                    <a:pt x="40005" y="85343"/>
                  </a:moveTo>
                  <a:lnTo>
                    <a:pt x="10668" y="85343"/>
                  </a:lnTo>
                  <a:cubicBezTo>
                    <a:pt x="4826" y="85343"/>
                    <a:pt x="0" y="90169"/>
                    <a:pt x="0" y="96011"/>
                  </a:cubicBezTo>
                  <a:cubicBezTo>
                    <a:pt x="0" y="101853"/>
                    <a:pt x="4826" y="106679"/>
                    <a:pt x="10668" y="106679"/>
                  </a:cubicBezTo>
                  <a:lnTo>
                    <a:pt x="21336" y="106679"/>
                  </a:lnTo>
                  <a:lnTo>
                    <a:pt x="21336" y="117347"/>
                  </a:lnTo>
                  <a:cubicBezTo>
                    <a:pt x="21336" y="123189"/>
                    <a:pt x="26162" y="128015"/>
                    <a:pt x="32004" y="128015"/>
                  </a:cubicBezTo>
                  <a:cubicBezTo>
                    <a:pt x="37846" y="128015"/>
                    <a:pt x="42672" y="123189"/>
                    <a:pt x="42672" y="117347"/>
                  </a:cubicBezTo>
                  <a:lnTo>
                    <a:pt x="42672" y="106425"/>
                  </a:lnTo>
                  <a:cubicBezTo>
                    <a:pt x="54610" y="105155"/>
                    <a:pt x="64008" y="95122"/>
                    <a:pt x="64008" y="82930"/>
                  </a:cubicBezTo>
                  <a:cubicBezTo>
                    <a:pt x="64008" y="73913"/>
                    <a:pt x="59055" y="65658"/>
                    <a:pt x="50800" y="61594"/>
                  </a:cubicBezTo>
                  <a:lnTo>
                    <a:pt x="22860" y="47497"/>
                  </a:lnTo>
                  <a:cubicBezTo>
                    <a:pt x="21971" y="47116"/>
                    <a:pt x="21463" y="46227"/>
                    <a:pt x="21463" y="45211"/>
                  </a:cubicBezTo>
                  <a:cubicBezTo>
                    <a:pt x="21463" y="43814"/>
                    <a:pt x="22606" y="42671"/>
                    <a:pt x="24003" y="42671"/>
                  </a:cubicBezTo>
                  <a:lnTo>
                    <a:pt x="53340" y="42671"/>
                  </a:lnTo>
                  <a:cubicBezTo>
                    <a:pt x="59182" y="42671"/>
                    <a:pt x="64008" y="37845"/>
                    <a:pt x="64008" y="32003"/>
                  </a:cubicBezTo>
                  <a:cubicBezTo>
                    <a:pt x="64008" y="26161"/>
                    <a:pt x="59182" y="21335"/>
                    <a:pt x="53340" y="21335"/>
                  </a:cubicBezTo>
                  <a:lnTo>
                    <a:pt x="42672" y="21335"/>
                  </a:lnTo>
                  <a:lnTo>
                    <a:pt x="42672" y="10668"/>
                  </a:lnTo>
                  <a:cubicBezTo>
                    <a:pt x="42672" y="4826"/>
                    <a:pt x="37846" y="0"/>
                    <a:pt x="32004" y="0"/>
                  </a:cubicBezTo>
                  <a:cubicBezTo>
                    <a:pt x="26162" y="0"/>
                    <a:pt x="21336" y="4826"/>
                    <a:pt x="21336" y="10668"/>
                  </a:cubicBezTo>
                  <a:lnTo>
                    <a:pt x="21336" y="21589"/>
                  </a:lnTo>
                  <a:cubicBezTo>
                    <a:pt x="9398" y="22859"/>
                    <a:pt x="0" y="32892"/>
                    <a:pt x="0" y="45084"/>
                  </a:cubicBezTo>
                  <a:cubicBezTo>
                    <a:pt x="0" y="54101"/>
                    <a:pt x="4953" y="62356"/>
                    <a:pt x="13208" y="66420"/>
                  </a:cubicBezTo>
                  <a:lnTo>
                    <a:pt x="41148" y="80517"/>
                  </a:lnTo>
                  <a:cubicBezTo>
                    <a:pt x="42037" y="80898"/>
                    <a:pt x="42545" y="81787"/>
                    <a:pt x="42545" y="82803"/>
                  </a:cubicBezTo>
                  <a:cubicBezTo>
                    <a:pt x="42545" y="84200"/>
                    <a:pt x="41402" y="85343"/>
                    <a:pt x="40005" y="85343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106173" y="106298"/>
              <a:ext cx="212853" cy="212850"/>
            </a:xfrm>
            <a:custGeom>
              <a:avLst/>
              <a:gdLst/>
              <a:ahLst/>
              <a:cxnLst/>
              <a:rect l="l" t="t" r="r" b="b"/>
              <a:pathLst>
                <a:path w="212853" h="212850">
                  <a:moveTo>
                    <a:pt x="106426" y="212850"/>
                  </a:moveTo>
                  <a:cubicBezTo>
                    <a:pt x="165100" y="212850"/>
                    <a:pt x="212853" y="165099"/>
                    <a:pt x="212853" y="106425"/>
                  </a:cubicBezTo>
                  <a:cubicBezTo>
                    <a:pt x="212853" y="47752"/>
                    <a:pt x="165100" y="0"/>
                    <a:pt x="106426" y="0"/>
                  </a:cubicBezTo>
                  <a:cubicBezTo>
                    <a:pt x="47752" y="0"/>
                    <a:pt x="0" y="47752"/>
                    <a:pt x="0" y="106425"/>
                  </a:cubicBezTo>
                  <a:cubicBezTo>
                    <a:pt x="0" y="165099"/>
                    <a:pt x="47752" y="212850"/>
                    <a:pt x="106426" y="212850"/>
                  </a:cubicBezTo>
                  <a:close/>
                  <a:moveTo>
                    <a:pt x="106426" y="21209"/>
                  </a:moveTo>
                  <a:cubicBezTo>
                    <a:pt x="153416" y="21209"/>
                    <a:pt x="191644" y="59436"/>
                    <a:pt x="191644" y="106425"/>
                  </a:cubicBezTo>
                  <a:cubicBezTo>
                    <a:pt x="191644" y="153415"/>
                    <a:pt x="153416" y="191641"/>
                    <a:pt x="106426" y="191641"/>
                  </a:cubicBezTo>
                  <a:cubicBezTo>
                    <a:pt x="59436" y="191641"/>
                    <a:pt x="21209" y="153415"/>
                    <a:pt x="21209" y="106425"/>
                  </a:cubicBezTo>
                  <a:cubicBezTo>
                    <a:pt x="21209" y="59436"/>
                    <a:pt x="59436" y="21209"/>
                    <a:pt x="106426" y="21209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26" name="Freeform 26"/>
            <p:cNvSpPr/>
            <p:nvPr/>
          </p:nvSpPr>
          <p:spPr>
            <a:xfrm>
              <a:off x="340235" y="63499"/>
              <a:ext cx="234443" cy="128015"/>
            </a:xfrm>
            <a:custGeom>
              <a:avLst/>
              <a:gdLst/>
              <a:ahLst/>
              <a:cxnLst/>
              <a:rect l="l" t="t" r="r" b="b"/>
              <a:pathLst>
                <a:path w="234443" h="128015">
                  <a:moveTo>
                    <a:pt x="32004" y="127888"/>
                  </a:moveTo>
                  <a:cubicBezTo>
                    <a:pt x="49530" y="127888"/>
                    <a:pt x="64008" y="113537"/>
                    <a:pt x="64008" y="96012"/>
                  </a:cubicBezTo>
                  <a:cubicBezTo>
                    <a:pt x="64008" y="92710"/>
                    <a:pt x="63373" y="89535"/>
                    <a:pt x="62357" y="86487"/>
                  </a:cubicBezTo>
                  <a:lnTo>
                    <a:pt x="99568" y="58547"/>
                  </a:lnTo>
                  <a:cubicBezTo>
                    <a:pt x="104648" y="61976"/>
                    <a:pt x="110744" y="63881"/>
                    <a:pt x="117221" y="63881"/>
                  </a:cubicBezTo>
                  <a:cubicBezTo>
                    <a:pt x="128270" y="63881"/>
                    <a:pt x="138050" y="58166"/>
                    <a:pt x="143892" y="49530"/>
                  </a:cubicBezTo>
                  <a:lnTo>
                    <a:pt x="170816" y="56388"/>
                  </a:lnTo>
                  <a:cubicBezTo>
                    <a:pt x="172467" y="72517"/>
                    <a:pt x="185929" y="85217"/>
                    <a:pt x="202439" y="85217"/>
                  </a:cubicBezTo>
                  <a:cubicBezTo>
                    <a:pt x="219965" y="85217"/>
                    <a:pt x="234443" y="70866"/>
                    <a:pt x="234443" y="53213"/>
                  </a:cubicBezTo>
                  <a:cubicBezTo>
                    <a:pt x="234443" y="35560"/>
                    <a:pt x="220092" y="21209"/>
                    <a:pt x="202439" y="21209"/>
                  </a:cubicBezTo>
                  <a:cubicBezTo>
                    <a:pt x="191390" y="21209"/>
                    <a:pt x="181611" y="26924"/>
                    <a:pt x="175769" y="35560"/>
                  </a:cubicBezTo>
                  <a:lnTo>
                    <a:pt x="148845" y="28702"/>
                  </a:lnTo>
                  <a:cubicBezTo>
                    <a:pt x="147194" y="12700"/>
                    <a:pt x="133731" y="0"/>
                    <a:pt x="117221" y="0"/>
                  </a:cubicBezTo>
                  <a:cubicBezTo>
                    <a:pt x="99695" y="0"/>
                    <a:pt x="85217" y="14351"/>
                    <a:pt x="85217" y="32004"/>
                  </a:cubicBezTo>
                  <a:cubicBezTo>
                    <a:pt x="85217" y="35306"/>
                    <a:pt x="85852" y="38481"/>
                    <a:pt x="86868" y="41529"/>
                  </a:cubicBezTo>
                  <a:lnTo>
                    <a:pt x="49657" y="69469"/>
                  </a:lnTo>
                  <a:cubicBezTo>
                    <a:pt x="44577" y="66040"/>
                    <a:pt x="38481" y="64135"/>
                    <a:pt x="32004" y="64135"/>
                  </a:cubicBezTo>
                  <a:cubicBezTo>
                    <a:pt x="14478" y="64135"/>
                    <a:pt x="0" y="78486"/>
                    <a:pt x="0" y="96139"/>
                  </a:cubicBezTo>
                  <a:cubicBezTo>
                    <a:pt x="0" y="113791"/>
                    <a:pt x="14351" y="128015"/>
                    <a:pt x="32004" y="128015"/>
                  </a:cubicBezTo>
                  <a:close/>
                  <a:moveTo>
                    <a:pt x="202439" y="42672"/>
                  </a:moveTo>
                  <a:cubicBezTo>
                    <a:pt x="208281" y="42672"/>
                    <a:pt x="213107" y="47498"/>
                    <a:pt x="213107" y="53340"/>
                  </a:cubicBezTo>
                  <a:cubicBezTo>
                    <a:pt x="213107" y="59182"/>
                    <a:pt x="208281" y="64008"/>
                    <a:pt x="202439" y="64008"/>
                  </a:cubicBezTo>
                  <a:cubicBezTo>
                    <a:pt x="196597" y="64008"/>
                    <a:pt x="191771" y="59182"/>
                    <a:pt x="191771" y="53340"/>
                  </a:cubicBezTo>
                  <a:cubicBezTo>
                    <a:pt x="191771" y="47498"/>
                    <a:pt x="196597" y="42672"/>
                    <a:pt x="202439" y="42672"/>
                  </a:cubicBezTo>
                  <a:close/>
                  <a:moveTo>
                    <a:pt x="117221" y="21463"/>
                  </a:moveTo>
                  <a:cubicBezTo>
                    <a:pt x="123063" y="21463"/>
                    <a:pt x="127889" y="26289"/>
                    <a:pt x="127889" y="32131"/>
                  </a:cubicBezTo>
                  <a:cubicBezTo>
                    <a:pt x="127889" y="37973"/>
                    <a:pt x="123063" y="42799"/>
                    <a:pt x="117221" y="42799"/>
                  </a:cubicBezTo>
                  <a:cubicBezTo>
                    <a:pt x="111379" y="42799"/>
                    <a:pt x="106553" y="37973"/>
                    <a:pt x="106553" y="32131"/>
                  </a:cubicBezTo>
                  <a:cubicBezTo>
                    <a:pt x="106553" y="26289"/>
                    <a:pt x="111379" y="21463"/>
                    <a:pt x="117221" y="21463"/>
                  </a:cubicBezTo>
                  <a:close/>
                  <a:moveTo>
                    <a:pt x="32004" y="85344"/>
                  </a:moveTo>
                  <a:cubicBezTo>
                    <a:pt x="37846" y="85344"/>
                    <a:pt x="42672" y="90170"/>
                    <a:pt x="42672" y="96012"/>
                  </a:cubicBezTo>
                  <a:cubicBezTo>
                    <a:pt x="42672" y="101854"/>
                    <a:pt x="37846" y="106679"/>
                    <a:pt x="32004" y="106679"/>
                  </a:cubicBezTo>
                  <a:cubicBezTo>
                    <a:pt x="26162" y="106679"/>
                    <a:pt x="21336" y="101854"/>
                    <a:pt x="21336" y="96012"/>
                  </a:cubicBezTo>
                  <a:cubicBezTo>
                    <a:pt x="21336" y="90170"/>
                    <a:pt x="26162" y="85344"/>
                    <a:pt x="32004" y="85344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476431" y="95288"/>
            <a:ext cx="666998" cy="543125"/>
            <a:chOff x="0" y="0"/>
            <a:chExt cx="889330" cy="724167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89381" cy="724154"/>
            </a:xfrm>
            <a:custGeom>
              <a:avLst/>
              <a:gdLst/>
              <a:ahLst/>
              <a:cxnLst/>
              <a:rect l="l" t="t" r="r" b="b"/>
              <a:pathLst>
                <a:path w="889381" h="724154">
                  <a:moveTo>
                    <a:pt x="0" y="0"/>
                  </a:moveTo>
                  <a:lnTo>
                    <a:pt x="889381" y="0"/>
                  </a:lnTo>
                  <a:lnTo>
                    <a:pt x="889381" y="724154"/>
                  </a:lnTo>
                  <a:lnTo>
                    <a:pt x="0" y="7241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 cstate="print"/>
              <a:stretch>
                <a:fillRect r="5" b="-1"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>
            <a:off x="260128" y="-63503"/>
            <a:ext cx="3514649" cy="7689847"/>
            <a:chOff x="0" y="0"/>
            <a:chExt cx="3514649" cy="7689850"/>
          </a:xfrm>
        </p:grpSpPr>
        <p:sp>
          <p:nvSpPr>
            <p:cNvPr id="30" name="Freeform 30"/>
            <p:cNvSpPr/>
            <p:nvPr/>
          </p:nvSpPr>
          <p:spPr>
            <a:xfrm>
              <a:off x="63500" y="63500"/>
              <a:ext cx="3387596" cy="7562850"/>
            </a:xfrm>
            <a:custGeom>
              <a:avLst/>
              <a:gdLst/>
              <a:ahLst/>
              <a:cxnLst/>
              <a:rect l="l" t="t" r="r" b="b"/>
              <a:pathLst>
                <a:path w="3387596" h="7562850">
                  <a:moveTo>
                    <a:pt x="0" y="0"/>
                  </a:moveTo>
                  <a:lnTo>
                    <a:pt x="0" y="7562850"/>
                  </a:lnTo>
                  <a:lnTo>
                    <a:pt x="3387596" y="7562850"/>
                  </a:lnTo>
                  <a:lnTo>
                    <a:pt x="3387596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216154" y="158750"/>
              <a:ext cx="666750" cy="539750"/>
            </a:xfrm>
            <a:custGeom>
              <a:avLst/>
              <a:gdLst/>
              <a:ahLst/>
              <a:cxnLst/>
              <a:rect l="l" t="t" r="r" b="b"/>
              <a:pathLst>
                <a:path w="666750" h="539750">
                  <a:moveTo>
                    <a:pt x="0" y="539750"/>
                  </a:moveTo>
                  <a:lnTo>
                    <a:pt x="666749" y="539750"/>
                  </a:lnTo>
                  <a:lnTo>
                    <a:pt x="6667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2" name="Freeform 32"/>
            <p:cNvSpPr/>
            <p:nvPr/>
          </p:nvSpPr>
          <p:spPr>
            <a:xfrm>
              <a:off x="489839" y="1708912"/>
              <a:ext cx="535305" cy="535432"/>
            </a:xfrm>
            <a:custGeom>
              <a:avLst/>
              <a:gdLst/>
              <a:ahLst/>
              <a:cxnLst/>
              <a:rect l="l" t="t" r="r" b="b"/>
              <a:pathLst>
                <a:path w="535305" h="535432">
                  <a:moveTo>
                    <a:pt x="0" y="535432"/>
                  </a:moveTo>
                  <a:lnTo>
                    <a:pt x="535304" y="535432"/>
                  </a:lnTo>
                  <a:lnTo>
                    <a:pt x="53530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3" name="Freeform 33"/>
            <p:cNvSpPr/>
            <p:nvPr/>
          </p:nvSpPr>
          <p:spPr>
            <a:xfrm>
              <a:off x="512445" y="2968244"/>
              <a:ext cx="490093" cy="489966"/>
            </a:xfrm>
            <a:custGeom>
              <a:avLst/>
              <a:gdLst/>
              <a:ahLst/>
              <a:cxnLst/>
              <a:rect l="l" t="t" r="r" b="b"/>
              <a:pathLst>
                <a:path w="490093" h="489966">
                  <a:moveTo>
                    <a:pt x="0" y="489966"/>
                  </a:moveTo>
                  <a:lnTo>
                    <a:pt x="490092" y="489966"/>
                  </a:lnTo>
                  <a:lnTo>
                    <a:pt x="4900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4" name="Freeform 34"/>
            <p:cNvSpPr/>
            <p:nvPr/>
          </p:nvSpPr>
          <p:spPr>
            <a:xfrm>
              <a:off x="512445" y="4208526"/>
              <a:ext cx="512699" cy="512699"/>
            </a:xfrm>
            <a:custGeom>
              <a:avLst/>
              <a:gdLst/>
              <a:ahLst/>
              <a:cxnLst/>
              <a:rect l="l" t="t" r="r" b="b"/>
              <a:pathLst>
                <a:path w="512699" h="512699">
                  <a:moveTo>
                    <a:pt x="0" y="512699"/>
                  </a:moveTo>
                  <a:lnTo>
                    <a:pt x="512698" y="512699"/>
                  </a:lnTo>
                  <a:lnTo>
                    <a:pt x="5126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id="35" name="Group 35"/>
          <p:cNvGrpSpPr/>
          <p:nvPr/>
        </p:nvGrpSpPr>
        <p:grpSpPr>
          <a:xfrm>
            <a:off x="7386676" y="4600470"/>
            <a:ext cx="2095090" cy="378847"/>
            <a:chOff x="0" y="0"/>
            <a:chExt cx="2095081" cy="37884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2095114" cy="378836"/>
            </a:xfrm>
            <a:custGeom>
              <a:avLst/>
              <a:gdLst/>
              <a:ahLst/>
              <a:cxnLst/>
              <a:rect l="l" t="t" r="r" b="b"/>
              <a:pathLst>
                <a:path w="2095114" h="378836">
                  <a:moveTo>
                    <a:pt x="0" y="378836"/>
                  </a:moveTo>
                  <a:lnTo>
                    <a:pt x="2095114" y="378836"/>
                  </a:lnTo>
                  <a:lnTo>
                    <a:pt x="20951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id="37" name="Group 37"/>
          <p:cNvGrpSpPr/>
          <p:nvPr/>
        </p:nvGrpSpPr>
        <p:grpSpPr>
          <a:xfrm>
            <a:off x="6969443" y="0"/>
            <a:ext cx="3406731" cy="2231374"/>
            <a:chOff x="0" y="0"/>
            <a:chExt cx="3406724" cy="2231377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3406772" cy="2231395"/>
            </a:xfrm>
            <a:custGeom>
              <a:avLst/>
              <a:gdLst/>
              <a:ahLst/>
              <a:cxnLst/>
              <a:rect l="l" t="t" r="r" b="b"/>
              <a:pathLst>
                <a:path w="3406772" h="2231395">
                  <a:moveTo>
                    <a:pt x="0" y="0"/>
                  </a:moveTo>
                  <a:lnTo>
                    <a:pt x="0" y="2231395"/>
                  </a:lnTo>
                  <a:lnTo>
                    <a:pt x="3406772" y="2231395"/>
                  </a:lnTo>
                  <a:lnTo>
                    <a:pt x="3406772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id="39" name="Group 39"/>
          <p:cNvGrpSpPr/>
          <p:nvPr/>
        </p:nvGrpSpPr>
        <p:grpSpPr>
          <a:xfrm>
            <a:off x="9770850" y="7101497"/>
            <a:ext cx="605323" cy="461353"/>
            <a:chOff x="0" y="0"/>
            <a:chExt cx="605320" cy="461353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605281" cy="461391"/>
            </a:xfrm>
            <a:custGeom>
              <a:avLst/>
              <a:gdLst/>
              <a:ahLst/>
              <a:cxnLst/>
              <a:rect l="l" t="t" r="r" b="b"/>
              <a:pathLst>
                <a:path w="605281" h="461391">
                  <a:moveTo>
                    <a:pt x="0" y="0"/>
                  </a:moveTo>
                  <a:lnTo>
                    <a:pt x="0" y="461391"/>
                  </a:lnTo>
                  <a:lnTo>
                    <a:pt x="605281" y="461391"/>
                  </a:lnTo>
                  <a:lnTo>
                    <a:pt x="605281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id="41" name="TextBox 41"/>
          <p:cNvSpPr txBox="1"/>
          <p:nvPr/>
        </p:nvSpPr>
        <p:spPr>
          <a:xfrm>
            <a:off x="750189" y="736273"/>
            <a:ext cx="717385" cy="325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5"/>
              </a:lnSpc>
            </a:pPr>
            <a:r>
              <a:rPr lang="en-US" sz="1186" b="1">
                <a:solidFill>
                  <a:srgbClr val="F7F7F7"/>
                </a:solidFill>
                <a:latin typeface="DIN Next Bold"/>
                <a:ea typeface="DIN Next Bold"/>
                <a:cs typeface="DIN Next Bold"/>
                <a:sym typeface="DIN Next Bold"/>
              </a:rPr>
              <a:t>PRODUCT REGIMENS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750189" y="2291734"/>
            <a:ext cx="2785491" cy="435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5"/>
              </a:lnSpc>
            </a:pPr>
            <a:r>
              <a:rPr lang="en-US" sz="829" spc="2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rPr>
              <a:t>High-efficiency floor cleaners, tile descalers, ceramic bowl cleaners, and multi-surface wash concentrates for residential and commercial spaces.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7287920" y="5693445"/>
            <a:ext cx="2790987" cy="292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5"/>
              </a:lnSpc>
            </a:pPr>
            <a:r>
              <a:rPr lang="en-US" sz="829" spc="2">
                <a:solidFill>
                  <a:srgbClr val="365B6D"/>
                </a:solidFill>
                <a:latin typeface="Open Sans"/>
                <a:ea typeface="Open Sans"/>
                <a:cs typeface="Open Sans"/>
                <a:sym typeface="Open Sans"/>
              </a:rPr>
              <a:t>Our 2026 portfolio features 15 specialized formulations organized into three regimens: Surface Care, Hygiene &amp;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7287920" y="5979300"/>
            <a:ext cx="2643473" cy="149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61"/>
              </a:lnSpc>
            </a:pPr>
            <a:r>
              <a:rPr lang="en-US" sz="829" spc="2">
                <a:solidFill>
                  <a:srgbClr val="365B6D"/>
                </a:solidFill>
                <a:latin typeface="Open Sans"/>
                <a:ea typeface="Open Sans"/>
                <a:cs typeface="Open Sans"/>
                <a:sym typeface="Open Sans"/>
              </a:rPr>
              <a:t>Kitchen, and Automotive Detailing - each engineered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7287920" y="6122232"/>
            <a:ext cx="1396575" cy="149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61"/>
              </a:lnSpc>
            </a:pPr>
            <a:r>
              <a:rPr lang="en-US" sz="829" spc="2">
                <a:solidFill>
                  <a:srgbClr val="365B6D"/>
                </a:solidFill>
                <a:latin typeface="Open Sans"/>
                <a:ea typeface="Open Sans"/>
                <a:cs typeface="Open Sans"/>
                <a:sym typeface="Open Sans"/>
              </a:rPr>
              <a:t>for maximum performance.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750189" y="4775044"/>
            <a:ext cx="2676839" cy="430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5"/>
              </a:lnSpc>
            </a:pPr>
            <a:r>
              <a:rPr lang="en-US" sz="855" spc="3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rPr>
              <a:t>Professional vehicle shampoos, vinyl protectants, spray detailers, interior cleansers, and air fragrance mist atomizers for auto care.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750189" y="3536328"/>
            <a:ext cx="2698042" cy="430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5"/>
              </a:lnSpc>
            </a:pPr>
            <a:r>
              <a:rPr lang="en-US" sz="855" spc="3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rPr>
              <a:t>Premium dish wash gels, drain openers, fabric wash conditioners, and glass cleansers for kitchens, laundry, and hygiene applications.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7274843" y="4348715"/>
            <a:ext cx="1154744" cy="563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25"/>
              </a:lnSpc>
            </a:pPr>
            <a:r>
              <a:rPr lang="en-US" sz="2098" b="1">
                <a:solidFill>
                  <a:srgbClr val="365B6D"/>
                </a:solidFill>
                <a:latin typeface="DIN Next Bold"/>
                <a:ea typeface="DIN Next Bold"/>
                <a:cs typeface="DIN Next Bold"/>
                <a:sym typeface="DIN Next Bold"/>
              </a:rPr>
              <a:t>PRODUCT LINEUP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479497" y="4980937"/>
            <a:ext cx="47435" cy="241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73"/>
              </a:lnSpc>
            </a:pPr>
            <a:r>
              <a:rPr lang="en-US" sz="1409" b="1">
                <a:solidFill>
                  <a:srgbClr val="365B6D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 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274843" y="4980937"/>
            <a:ext cx="2723759" cy="241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73"/>
              </a:lnSpc>
            </a:pPr>
            <a:r>
              <a:rPr lang="en-US" sz="1409" b="1">
                <a:solidFill>
                  <a:srgbClr val="365B6D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15ProductsAcross 3 Regimens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462288" y="1659055"/>
            <a:ext cx="1214790" cy="359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50"/>
              </a:lnSpc>
            </a:pPr>
            <a:r>
              <a:rPr lang="en-US" sz="1090" b="1">
                <a:solidFill>
                  <a:srgbClr val="F7F7F7"/>
                </a:solidFill>
                <a:latin typeface="DIN Next Bold"/>
                <a:ea typeface="DIN Next Bold"/>
                <a:cs typeface="DIN Next Bold"/>
                <a:sym typeface="DIN Next Bold"/>
              </a:rPr>
              <a:t>Regimen 1: Home &amp; Surface Care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462288" y="2897772"/>
            <a:ext cx="1357694" cy="359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50"/>
              </a:lnSpc>
            </a:pPr>
            <a:r>
              <a:rPr lang="en-US" sz="1090" b="1">
                <a:solidFill>
                  <a:srgbClr val="F7F7F7"/>
                </a:solidFill>
                <a:latin typeface="DIN Next Bold"/>
                <a:ea typeface="DIN Next Bold"/>
                <a:cs typeface="DIN Next Bold"/>
                <a:sym typeface="DIN Next Bold"/>
              </a:rPr>
              <a:t>Regimen 2: Hygiene &amp; Kitchen Care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462288" y="4136488"/>
            <a:ext cx="1440066" cy="359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50"/>
              </a:lnSpc>
            </a:pPr>
            <a:r>
              <a:rPr lang="en-US" sz="1090" b="1">
                <a:solidFill>
                  <a:srgbClr val="F7F7F7"/>
                </a:solidFill>
                <a:latin typeface="DIN Next Bold"/>
                <a:ea typeface="DIN Next Bold"/>
                <a:cs typeface="DIN Next Bold"/>
                <a:sym typeface="DIN Next Bold"/>
              </a:rPr>
              <a:t>Regimen 3: Automotive Detail Systems</a:t>
            </a:r>
          </a:p>
        </p:txBody>
      </p:sp>
      <p:sp>
        <p:nvSpPr>
          <p:cNvPr id="56" name="Freeform 52"/>
          <p:cNvSpPr/>
          <p:nvPr/>
        </p:nvSpPr>
        <p:spPr>
          <a:xfrm>
            <a:off x="317500" y="0"/>
            <a:ext cx="914400" cy="708606"/>
          </a:xfrm>
          <a:custGeom>
            <a:avLst/>
            <a:gdLst/>
            <a:ahLst/>
            <a:cxnLst/>
            <a:rect l="l" t="t" r="r" b="b"/>
            <a:pathLst>
              <a:path w="704810" h="708606">
                <a:moveTo>
                  <a:pt x="0" y="0"/>
                </a:moveTo>
                <a:lnTo>
                  <a:pt x="704810" y="0"/>
                </a:lnTo>
                <a:lnTo>
                  <a:pt x="704810" y="708606"/>
                </a:lnTo>
                <a:lnTo>
                  <a:pt x="0" y="708606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/>
            <a:stretch>
              <a:fillRect l="-3200" t="-801" b="-801"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02923" y="3562731"/>
            <a:ext cx="3388928" cy="4002405"/>
            <a:chOff x="0" y="0"/>
            <a:chExt cx="3388932" cy="40024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88871" cy="4000123"/>
            </a:xfrm>
            <a:custGeom>
              <a:avLst/>
              <a:gdLst/>
              <a:ahLst/>
              <a:cxnLst/>
              <a:rect l="l" t="t" r="r" b="b"/>
              <a:pathLst>
                <a:path w="3388871" h="4000123">
                  <a:moveTo>
                    <a:pt x="0" y="0"/>
                  </a:moveTo>
                  <a:lnTo>
                    <a:pt x="0" y="4000123"/>
                  </a:lnTo>
                  <a:lnTo>
                    <a:pt x="3388871" y="4000123"/>
                  </a:lnTo>
                  <a:lnTo>
                    <a:pt x="3388871" y="0"/>
                  </a:lnTo>
                  <a:close/>
                </a:path>
              </a:pathLst>
            </a:custGeom>
            <a:solidFill>
              <a:srgbClr val="41C1BA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68938" y="0"/>
            <a:ext cx="3449345" cy="7562850"/>
            <a:chOff x="0" y="0"/>
            <a:chExt cx="4599127" cy="10083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599178" cy="10083800"/>
            </a:xfrm>
            <a:custGeom>
              <a:avLst/>
              <a:gdLst/>
              <a:ahLst/>
              <a:cxnLst/>
              <a:rect l="l" t="t" r="r" b="b"/>
              <a:pathLst>
                <a:path w="4599178" h="10083800">
                  <a:moveTo>
                    <a:pt x="0" y="0"/>
                  </a:moveTo>
                  <a:lnTo>
                    <a:pt x="4599178" y="0"/>
                  </a:lnTo>
                  <a:lnTo>
                    <a:pt x="4599178" y="10083800"/>
                  </a:lnTo>
                  <a:lnTo>
                    <a:pt x="0" y="10083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/>
              <a:stretch>
                <a:fillRect l="-3132" t="-6682" r="-3220" b="-6331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6979215" y="0"/>
            <a:ext cx="3382651" cy="3560293"/>
            <a:chOff x="0" y="0"/>
            <a:chExt cx="4510202" cy="474705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510151" cy="4747006"/>
            </a:xfrm>
            <a:custGeom>
              <a:avLst/>
              <a:gdLst/>
              <a:ahLst/>
              <a:cxnLst/>
              <a:rect l="l" t="t" r="r" b="b"/>
              <a:pathLst>
                <a:path w="4510151" h="4747006">
                  <a:moveTo>
                    <a:pt x="0" y="0"/>
                  </a:moveTo>
                  <a:lnTo>
                    <a:pt x="4510151" y="0"/>
                  </a:lnTo>
                  <a:lnTo>
                    <a:pt x="4510151" y="4747006"/>
                  </a:lnTo>
                  <a:lnTo>
                    <a:pt x="0" y="47470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/>
              <a:stretch>
                <a:fillRect l="-3194" t="-38681" r="-3004" b="-4505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3973420" y="666998"/>
            <a:ext cx="2753611" cy="285855"/>
            <a:chOff x="0" y="0"/>
            <a:chExt cx="2753614" cy="28585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53614" cy="285871"/>
            </a:xfrm>
            <a:custGeom>
              <a:avLst/>
              <a:gdLst/>
              <a:ahLst/>
              <a:cxnLst/>
              <a:rect l="l" t="t" r="r" b="b"/>
              <a:pathLst>
                <a:path w="2753614" h="285871">
                  <a:moveTo>
                    <a:pt x="0" y="0"/>
                  </a:moveTo>
                  <a:lnTo>
                    <a:pt x="2753614" y="0"/>
                  </a:lnTo>
                  <a:lnTo>
                    <a:pt x="2753614" y="285871"/>
                  </a:lnTo>
                  <a:lnTo>
                    <a:pt x="0" y="285871"/>
                  </a:lnTo>
                  <a:close/>
                </a:path>
              </a:pathLst>
            </a:custGeom>
            <a:solidFill>
              <a:srgbClr val="289DD2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7245106" y="4960449"/>
            <a:ext cx="378724" cy="275434"/>
            <a:chOff x="0" y="0"/>
            <a:chExt cx="378727" cy="27543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78717" cy="275465"/>
            </a:xfrm>
            <a:custGeom>
              <a:avLst/>
              <a:gdLst/>
              <a:ahLst/>
              <a:cxnLst/>
              <a:rect l="l" t="t" r="r" b="b"/>
              <a:pathLst>
                <a:path w="378717" h="275465">
                  <a:moveTo>
                    <a:pt x="327027" y="275465"/>
                  </a:moveTo>
                  <a:lnTo>
                    <a:pt x="51689" y="275465"/>
                  </a:lnTo>
                  <a:cubicBezTo>
                    <a:pt x="48260" y="275465"/>
                    <a:pt x="44958" y="275084"/>
                    <a:pt x="41656" y="274449"/>
                  </a:cubicBezTo>
                  <a:cubicBezTo>
                    <a:pt x="38354" y="273814"/>
                    <a:pt x="35052" y="272798"/>
                    <a:pt x="32004" y="271528"/>
                  </a:cubicBezTo>
                  <a:cubicBezTo>
                    <a:pt x="28956" y="270258"/>
                    <a:pt x="25908" y="268607"/>
                    <a:pt x="23114" y="266702"/>
                  </a:cubicBezTo>
                  <a:cubicBezTo>
                    <a:pt x="20320" y="264797"/>
                    <a:pt x="17653" y="262638"/>
                    <a:pt x="15240" y="260225"/>
                  </a:cubicBezTo>
                  <a:cubicBezTo>
                    <a:pt x="12827" y="257812"/>
                    <a:pt x="10668" y="255272"/>
                    <a:pt x="8763" y="252351"/>
                  </a:cubicBezTo>
                  <a:cubicBezTo>
                    <a:pt x="6858" y="249430"/>
                    <a:pt x="5334" y="246509"/>
                    <a:pt x="3937" y="243461"/>
                  </a:cubicBezTo>
                  <a:cubicBezTo>
                    <a:pt x="2540" y="240413"/>
                    <a:pt x="1651" y="237111"/>
                    <a:pt x="1016" y="233809"/>
                  </a:cubicBezTo>
                  <a:cubicBezTo>
                    <a:pt x="381" y="230507"/>
                    <a:pt x="0" y="227205"/>
                    <a:pt x="0" y="223776"/>
                  </a:cubicBezTo>
                  <a:lnTo>
                    <a:pt x="0" y="51689"/>
                  </a:lnTo>
                  <a:cubicBezTo>
                    <a:pt x="0" y="48260"/>
                    <a:pt x="381" y="44958"/>
                    <a:pt x="1016" y="41656"/>
                  </a:cubicBezTo>
                  <a:cubicBezTo>
                    <a:pt x="1651" y="38354"/>
                    <a:pt x="2667" y="35052"/>
                    <a:pt x="3937" y="32004"/>
                  </a:cubicBezTo>
                  <a:cubicBezTo>
                    <a:pt x="5207" y="28956"/>
                    <a:pt x="6858" y="25908"/>
                    <a:pt x="8763" y="23114"/>
                  </a:cubicBezTo>
                  <a:cubicBezTo>
                    <a:pt x="10668" y="20320"/>
                    <a:pt x="12827" y="17653"/>
                    <a:pt x="15240" y="15240"/>
                  </a:cubicBezTo>
                  <a:cubicBezTo>
                    <a:pt x="17653" y="12827"/>
                    <a:pt x="20193" y="10668"/>
                    <a:pt x="23114" y="8763"/>
                  </a:cubicBezTo>
                  <a:cubicBezTo>
                    <a:pt x="26035" y="6858"/>
                    <a:pt x="28956" y="5334"/>
                    <a:pt x="32004" y="3937"/>
                  </a:cubicBezTo>
                  <a:cubicBezTo>
                    <a:pt x="35052" y="2540"/>
                    <a:pt x="38354" y="1651"/>
                    <a:pt x="41656" y="1016"/>
                  </a:cubicBezTo>
                  <a:cubicBezTo>
                    <a:pt x="44958" y="381"/>
                    <a:pt x="48260" y="0"/>
                    <a:pt x="51689" y="0"/>
                  </a:cubicBezTo>
                  <a:lnTo>
                    <a:pt x="327027" y="0"/>
                  </a:lnTo>
                  <a:cubicBezTo>
                    <a:pt x="330456" y="0"/>
                    <a:pt x="333758" y="381"/>
                    <a:pt x="337060" y="1016"/>
                  </a:cubicBezTo>
                  <a:cubicBezTo>
                    <a:pt x="340362" y="1651"/>
                    <a:pt x="343664" y="2667"/>
                    <a:pt x="346712" y="3937"/>
                  </a:cubicBezTo>
                  <a:cubicBezTo>
                    <a:pt x="349760" y="5207"/>
                    <a:pt x="352808" y="6858"/>
                    <a:pt x="355602" y="8763"/>
                  </a:cubicBezTo>
                  <a:cubicBezTo>
                    <a:pt x="358396" y="10668"/>
                    <a:pt x="361063" y="12827"/>
                    <a:pt x="363476" y="15240"/>
                  </a:cubicBezTo>
                  <a:cubicBezTo>
                    <a:pt x="365889" y="17653"/>
                    <a:pt x="368048" y="20193"/>
                    <a:pt x="369953" y="23114"/>
                  </a:cubicBezTo>
                  <a:cubicBezTo>
                    <a:pt x="371859" y="26035"/>
                    <a:pt x="373382" y="28956"/>
                    <a:pt x="374779" y="32004"/>
                  </a:cubicBezTo>
                  <a:cubicBezTo>
                    <a:pt x="376177" y="35052"/>
                    <a:pt x="377066" y="38354"/>
                    <a:pt x="377701" y="41656"/>
                  </a:cubicBezTo>
                  <a:cubicBezTo>
                    <a:pt x="378336" y="44958"/>
                    <a:pt x="378717" y="48387"/>
                    <a:pt x="378717" y="51689"/>
                  </a:cubicBezTo>
                  <a:lnTo>
                    <a:pt x="378717" y="223776"/>
                  </a:lnTo>
                  <a:cubicBezTo>
                    <a:pt x="378717" y="227205"/>
                    <a:pt x="378336" y="230507"/>
                    <a:pt x="377701" y="233809"/>
                  </a:cubicBezTo>
                  <a:cubicBezTo>
                    <a:pt x="377066" y="237111"/>
                    <a:pt x="376050" y="240413"/>
                    <a:pt x="374779" y="243461"/>
                  </a:cubicBezTo>
                  <a:cubicBezTo>
                    <a:pt x="373509" y="246509"/>
                    <a:pt x="371859" y="249557"/>
                    <a:pt x="369953" y="252351"/>
                  </a:cubicBezTo>
                  <a:cubicBezTo>
                    <a:pt x="368048" y="255145"/>
                    <a:pt x="365889" y="257812"/>
                    <a:pt x="363476" y="260225"/>
                  </a:cubicBezTo>
                  <a:cubicBezTo>
                    <a:pt x="361063" y="262638"/>
                    <a:pt x="358523" y="264797"/>
                    <a:pt x="355602" y="266702"/>
                  </a:cubicBezTo>
                  <a:cubicBezTo>
                    <a:pt x="352681" y="268607"/>
                    <a:pt x="349760" y="270131"/>
                    <a:pt x="346712" y="271528"/>
                  </a:cubicBezTo>
                  <a:cubicBezTo>
                    <a:pt x="343664" y="272925"/>
                    <a:pt x="340362" y="273814"/>
                    <a:pt x="337060" y="274449"/>
                  </a:cubicBezTo>
                  <a:cubicBezTo>
                    <a:pt x="333758" y="275084"/>
                    <a:pt x="330329" y="275465"/>
                    <a:pt x="327027" y="275465"/>
                  </a:cubicBezTo>
                  <a:close/>
                  <a:moveTo>
                    <a:pt x="51689" y="34417"/>
                  </a:moveTo>
                  <a:cubicBezTo>
                    <a:pt x="49403" y="34417"/>
                    <a:pt x="47244" y="34798"/>
                    <a:pt x="45085" y="35687"/>
                  </a:cubicBezTo>
                  <a:cubicBezTo>
                    <a:pt x="42926" y="36576"/>
                    <a:pt x="41148" y="37846"/>
                    <a:pt x="39497" y="39370"/>
                  </a:cubicBezTo>
                  <a:cubicBezTo>
                    <a:pt x="37846" y="40894"/>
                    <a:pt x="36576" y="42799"/>
                    <a:pt x="35814" y="44958"/>
                  </a:cubicBezTo>
                  <a:cubicBezTo>
                    <a:pt x="35052" y="47117"/>
                    <a:pt x="34544" y="49276"/>
                    <a:pt x="34544" y="51562"/>
                  </a:cubicBezTo>
                  <a:lnTo>
                    <a:pt x="34544" y="223776"/>
                  </a:lnTo>
                  <a:cubicBezTo>
                    <a:pt x="34544" y="226062"/>
                    <a:pt x="34925" y="228221"/>
                    <a:pt x="35814" y="230380"/>
                  </a:cubicBezTo>
                  <a:cubicBezTo>
                    <a:pt x="36703" y="232539"/>
                    <a:pt x="37973" y="234317"/>
                    <a:pt x="39497" y="235968"/>
                  </a:cubicBezTo>
                  <a:cubicBezTo>
                    <a:pt x="41021" y="237619"/>
                    <a:pt x="42926" y="238889"/>
                    <a:pt x="45085" y="239651"/>
                  </a:cubicBezTo>
                  <a:cubicBezTo>
                    <a:pt x="47244" y="240413"/>
                    <a:pt x="49403" y="240921"/>
                    <a:pt x="51689" y="240921"/>
                  </a:cubicBezTo>
                  <a:lnTo>
                    <a:pt x="327027" y="240921"/>
                  </a:lnTo>
                  <a:cubicBezTo>
                    <a:pt x="329313" y="240921"/>
                    <a:pt x="331472" y="240540"/>
                    <a:pt x="333631" y="239651"/>
                  </a:cubicBezTo>
                  <a:cubicBezTo>
                    <a:pt x="335790" y="238762"/>
                    <a:pt x="337568" y="237492"/>
                    <a:pt x="339219" y="235968"/>
                  </a:cubicBezTo>
                  <a:cubicBezTo>
                    <a:pt x="340870" y="234444"/>
                    <a:pt x="342140" y="232539"/>
                    <a:pt x="342902" y="230380"/>
                  </a:cubicBezTo>
                  <a:cubicBezTo>
                    <a:pt x="343664" y="228221"/>
                    <a:pt x="344172" y="226062"/>
                    <a:pt x="344172" y="223776"/>
                  </a:cubicBezTo>
                  <a:lnTo>
                    <a:pt x="344172" y="51689"/>
                  </a:lnTo>
                  <a:cubicBezTo>
                    <a:pt x="344172" y="49403"/>
                    <a:pt x="343791" y="47244"/>
                    <a:pt x="342902" y="45085"/>
                  </a:cubicBezTo>
                  <a:cubicBezTo>
                    <a:pt x="342013" y="42926"/>
                    <a:pt x="340743" y="41148"/>
                    <a:pt x="339219" y="39497"/>
                  </a:cubicBezTo>
                  <a:cubicBezTo>
                    <a:pt x="337695" y="37846"/>
                    <a:pt x="335790" y="36576"/>
                    <a:pt x="333631" y="35814"/>
                  </a:cubicBezTo>
                  <a:cubicBezTo>
                    <a:pt x="331472" y="35052"/>
                    <a:pt x="329313" y="34544"/>
                    <a:pt x="327027" y="34544"/>
                  </a:cubicBezTo>
                  <a:lnTo>
                    <a:pt x="51689" y="34544"/>
                  </a:lnTo>
                  <a:close/>
                  <a:moveTo>
                    <a:pt x="215012" y="143003"/>
                  </a:moveTo>
                  <a:lnTo>
                    <a:pt x="318264" y="83821"/>
                  </a:lnTo>
                  <a:lnTo>
                    <a:pt x="301119" y="53848"/>
                  </a:lnTo>
                  <a:lnTo>
                    <a:pt x="197740" y="112904"/>
                  </a:lnTo>
                  <a:cubicBezTo>
                    <a:pt x="192025" y="116206"/>
                    <a:pt x="186310" y="116206"/>
                    <a:pt x="180468" y="112904"/>
                  </a:cubicBezTo>
                  <a:lnTo>
                    <a:pt x="77344" y="53848"/>
                  </a:lnTo>
                  <a:lnTo>
                    <a:pt x="60071" y="83821"/>
                  </a:lnTo>
                  <a:lnTo>
                    <a:pt x="163323" y="142876"/>
                  </a:lnTo>
                  <a:cubicBezTo>
                    <a:pt x="171324" y="147448"/>
                    <a:pt x="179960" y="149734"/>
                    <a:pt x="189104" y="149734"/>
                  </a:cubicBezTo>
                  <a:cubicBezTo>
                    <a:pt x="198248" y="149734"/>
                    <a:pt x="206884" y="147448"/>
                    <a:pt x="214885" y="142876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7262584" y="5632494"/>
            <a:ext cx="343033" cy="378209"/>
            <a:chOff x="0" y="0"/>
            <a:chExt cx="343027" cy="37820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43025" cy="378330"/>
            </a:xfrm>
            <a:custGeom>
              <a:avLst/>
              <a:gdLst/>
              <a:ahLst/>
              <a:cxnLst/>
              <a:rect l="l" t="t" r="r" b="b"/>
              <a:pathLst>
                <a:path w="343025" h="378330">
                  <a:moveTo>
                    <a:pt x="110743" y="49022"/>
                  </a:moveTo>
                  <a:cubicBezTo>
                    <a:pt x="102361" y="66293"/>
                    <a:pt x="96265" y="84327"/>
                    <a:pt x="92582" y="103123"/>
                  </a:cubicBezTo>
                  <a:lnTo>
                    <a:pt x="52959" y="103123"/>
                  </a:lnTo>
                  <a:cubicBezTo>
                    <a:pt x="66802" y="79374"/>
                    <a:pt x="86105" y="61341"/>
                    <a:pt x="110743" y="49022"/>
                  </a:cubicBezTo>
                  <a:close/>
                  <a:moveTo>
                    <a:pt x="171957" y="34417"/>
                  </a:moveTo>
                  <a:cubicBezTo>
                    <a:pt x="186435" y="34417"/>
                    <a:pt x="206374" y="62991"/>
                    <a:pt x="217041" y="103123"/>
                  </a:cubicBezTo>
                  <a:lnTo>
                    <a:pt x="128142" y="103123"/>
                  </a:lnTo>
                  <a:cubicBezTo>
                    <a:pt x="138429" y="59817"/>
                    <a:pt x="157479" y="34417"/>
                    <a:pt x="171957" y="34417"/>
                  </a:cubicBezTo>
                  <a:close/>
                  <a:moveTo>
                    <a:pt x="232662" y="48641"/>
                  </a:moveTo>
                  <a:cubicBezTo>
                    <a:pt x="257554" y="60960"/>
                    <a:pt x="276985" y="79120"/>
                    <a:pt x="290955" y="103123"/>
                  </a:cubicBezTo>
                  <a:lnTo>
                    <a:pt x="251966" y="103123"/>
                  </a:lnTo>
                  <a:cubicBezTo>
                    <a:pt x="247902" y="84073"/>
                    <a:pt x="241425" y="65912"/>
                    <a:pt x="232535" y="48641"/>
                  </a:cubicBezTo>
                  <a:close/>
                  <a:moveTo>
                    <a:pt x="87502" y="137540"/>
                  </a:moveTo>
                  <a:cubicBezTo>
                    <a:pt x="85978" y="148589"/>
                    <a:pt x="85978" y="160019"/>
                    <a:pt x="85978" y="171957"/>
                  </a:cubicBezTo>
                  <a:cubicBezTo>
                    <a:pt x="85978" y="183895"/>
                    <a:pt x="85978" y="195324"/>
                    <a:pt x="87502" y="206373"/>
                  </a:cubicBezTo>
                  <a:lnTo>
                    <a:pt x="38862" y="206373"/>
                  </a:lnTo>
                  <a:cubicBezTo>
                    <a:pt x="32766" y="183514"/>
                    <a:pt x="32766" y="160527"/>
                    <a:pt x="38862" y="137667"/>
                  </a:cubicBezTo>
                  <a:close/>
                  <a:moveTo>
                    <a:pt x="192023" y="240790"/>
                  </a:moveTo>
                  <a:lnTo>
                    <a:pt x="192023" y="275207"/>
                  </a:lnTo>
                  <a:lnTo>
                    <a:pt x="226439" y="275207"/>
                  </a:lnTo>
                  <a:lnTo>
                    <a:pt x="226439" y="240663"/>
                  </a:lnTo>
                  <a:close/>
                  <a:moveTo>
                    <a:pt x="78485" y="240663"/>
                  </a:moveTo>
                  <a:cubicBezTo>
                    <a:pt x="81914" y="259459"/>
                    <a:pt x="87629" y="277493"/>
                    <a:pt x="95630" y="294765"/>
                  </a:cubicBezTo>
                  <a:cubicBezTo>
                    <a:pt x="71374" y="282319"/>
                    <a:pt x="52451" y="264285"/>
                    <a:pt x="38735" y="240663"/>
                  </a:cubicBezTo>
                  <a:close/>
                  <a:moveTo>
                    <a:pt x="257808" y="206246"/>
                  </a:moveTo>
                  <a:cubicBezTo>
                    <a:pt x="261237" y="206246"/>
                    <a:pt x="264539" y="206627"/>
                    <a:pt x="267841" y="207262"/>
                  </a:cubicBezTo>
                  <a:cubicBezTo>
                    <a:pt x="271143" y="207897"/>
                    <a:pt x="274445" y="208913"/>
                    <a:pt x="277493" y="210183"/>
                  </a:cubicBezTo>
                  <a:cubicBezTo>
                    <a:pt x="280541" y="211453"/>
                    <a:pt x="283589" y="213104"/>
                    <a:pt x="286383" y="215009"/>
                  </a:cubicBezTo>
                  <a:cubicBezTo>
                    <a:pt x="289177" y="216914"/>
                    <a:pt x="291844" y="219073"/>
                    <a:pt x="294257" y="221359"/>
                  </a:cubicBezTo>
                  <a:cubicBezTo>
                    <a:pt x="296670" y="223645"/>
                    <a:pt x="298829" y="226312"/>
                    <a:pt x="300607" y="229233"/>
                  </a:cubicBezTo>
                  <a:cubicBezTo>
                    <a:pt x="302385" y="232154"/>
                    <a:pt x="304036" y="235075"/>
                    <a:pt x="305433" y="238123"/>
                  </a:cubicBezTo>
                  <a:cubicBezTo>
                    <a:pt x="306830" y="241171"/>
                    <a:pt x="307719" y="244473"/>
                    <a:pt x="308354" y="247775"/>
                  </a:cubicBezTo>
                  <a:cubicBezTo>
                    <a:pt x="308989" y="251077"/>
                    <a:pt x="309370" y="254506"/>
                    <a:pt x="309370" y="257808"/>
                  </a:cubicBezTo>
                  <a:cubicBezTo>
                    <a:pt x="309370" y="302131"/>
                    <a:pt x="273810" y="330578"/>
                    <a:pt x="257808" y="340992"/>
                  </a:cubicBezTo>
                  <a:cubicBezTo>
                    <a:pt x="241806" y="330324"/>
                    <a:pt x="206247" y="302131"/>
                    <a:pt x="206247" y="257808"/>
                  </a:cubicBezTo>
                  <a:cubicBezTo>
                    <a:pt x="206247" y="254379"/>
                    <a:pt x="206628" y="251077"/>
                    <a:pt x="207263" y="247775"/>
                  </a:cubicBezTo>
                  <a:cubicBezTo>
                    <a:pt x="207898" y="244473"/>
                    <a:pt x="208913" y="241171"/>
                    <a:pt x="210183" y="238123"/>
                  </a:cubicBezTo>
                  <a:cubicBezTo>
                    <a:pt x="211453" y="235075"/>
                    <a:pt x="213104" y="232027"/>
                    <a:pt x="215009" y="229233"/>
                  </a:cubicBezTo>
                  <a:cubicBezTo>
                    <a:pt x="216914" y="226439"/>
                    <a:pt x="219073" y="223772"/>
                    <a:pt x="221359" y="221359"/>
                  </a:cubicBezTo>
                  <a:cubicBezTo>
                    <a:pt x="223645" y="218946"/>
                    <a:pt x="226312" y="216787"/>
                    <a:pt x="229233" y="215009"/>
                  </a:cubicBezTo>
                  <a:cubicBezTo>
                    <a:pt x="232154" y="213231"/>
                    <a:pt x="235075" y="211580"/>
                    <a:pt x="238123" y="210183"/>
                  </a:cubicBezTo>
                  <a:cubicBezTo>
                    <a:pt x="241171" y="208786"/>
                    <a:pt x="244473" y="207897"/>
                    <a:pt x="247775" y="207262"/>
                  </a:cubicBezTo>
                  <a:cubicBezTo>
                    <a:pt x="251077" y="206627"/>
                    <a:pt x="254506" y="206246"/>
                    <a:pt x="257808" y="206246"/>
                  </a:cubicBezTo>
                  <a:close/>
                  <a:moveTo>
                    <a:pt x="171830" y="0"/>
                  </a:moveTo>
                  <a:cubicBezTo>
                    <a:pt x="160527" y="0"/>
                    <a:pt x="149351" y="1143"/>
                    <a:pt x="138302" y="3302"/>
                  </a:cubicBezTo>
                  <a:cubicBezTo>
                    <a:pt x="127253" y="5461"/>
                    <a:pt x="116458" y="8763"/>
                    <a:pt x="106044" y="13081"/>
                  </a:cubicBezTo>
                  <a:cubicBezTo>
                    <a:pt x="95630" y="17399"/>
                    <a:pt x="85724" y="22733"/>
                    <a:pt x="76326" y="28956"/>
                  </a:cubicBezTo>
                  <a:cubicBezTo>
                    <a:pt x="66929" y="35179"/>
                    <a:pt x="58293" y="42418"/>
                    <a:pt x="50292" y="50292"/>
                  </a:cubicBezTo>
                  <a:cubicBezTo>
                    <a:pt x="42291" y="58166"/>
                    <a:pt x="35179" y="67055"/>
                    <a:pt x="28956" y="76453"/>
                  </a:cubicBezTo>
                  <a:cubicBezTo>
                    <a:pt x="22733" y="85851"/>
                    <a:pt x="17399" y="95630"/>
                    <a:pt x="13081" y="106171"/>
                  </a:cubicBezTo>
                  <a:cubicBezTo>
                    <a:pt x="8763" y="116712"/>
                    <a:pt x="5461" y="127253"/>
                    <a:pt x="3302" y="138302"/>
                  </a:cubicBezTo>
                  <a:cubicBezTo>
                    <a:pt x="1143" y="149351"/>
                    <a:pt x="0" y="160654"/>
                    <a:pt x="0" y="171830"/>
                  </a:cubicBezTo>
                  <a:cubicBezTo>
                    <a:pt x="0" y="183006"/>
                    <a:pt x="1143" y="194308"/>
                    <a:pt x="3302" y="205357"/>
                  </a:cubicBezTo>
                  <a:cubicBezTo>
                    <a:pt x="5461" y="216406"/>
                    <a:pt x="8763" y="227201"/>
                    <a:pt x="13081" y="237615"/>
                  </a:cubicBezTo>
                  <a:cubicBezTo>
                    <a:pt x="17399" y="248029"/>
                    <a:pt x="22733" y="257935"/>
                    <a:pt x="28956" y="267333"/>
                  </a:cubicBezTo>
                  <a:cubicBezTo>
                    <a:pt x="35179" y="276731"/>
                    <a:pt x="42291" y="285367"/>
                    <a:pt x="50292" y="293368"/>
                  </a:cubicBezTo>
                  <a:cubicBezTo>
                    <a:pt x="58293" y="301369"/>
                    <a:pt x="66929" y="308481"/>
                    <a:pt x="76326" y="314703"/>
                  </a:cubicBezTo>
                  <a:cubicBezTo>
                    <a:pt x="85724" y="320926"/>
                    <a:pt x="95630" y="326260"/>
                    <a:pt x="106044" y="330578"/>
                  </a:cubicBezTo>
                  <a:cubicBezTo>
                    <a:pt x="116458" y="334896"/>
                    <a:pt x="127253" y="338198"/>
                    <a:pt x="138302" y="340357"/>
                  </a:cubicBezTo>
                  <a:cubicBezTo>
                    <a:pt x="149351" y="342516"/>
                    <a:pt x="160527" y="343659"/>
                    <a:pt x="171830" y="343659"/>
                  </a:cubicBezTo>
                  <a:lnTo>
                    <a:pt x="171830" y="309370"/>
                  </a:lnTo>
                  <a:cubicBezTo>
                    <a:pt x="157352" y="309370"/>
                    <a:pt x="138302" y="283970"/>
                    <a:pt x="128015" y="240663"/>
                  </a:cubicBezTo>
                  <a:lnTo>
                    <a:pt x="154685" y="240663"/>
                  </a:lnTo>
                  <a:lnTo>
                    <a:pt x="154685" y="206246"/>
                  </a:lnTo>
                  <a:lnTo>
                    <a:pt x="122173" y="206246"/>
                  </a:lnTo>
                  <a:cubicBezTo>
                    <a:pt x="119633" y="183387"/>
                    <a:pt x="119633" y="160400"/>
                    <a:pt x="122173" y="137540"/>
                  </a:cubicBezTo>
                  <a:lnTo>
                    <a:pt x="223391" y="137540"/>
                  </a:lnTo>
                  <a:cubicBezTo>
                    <a:pt x="223391" y="143255"/>
                    <a:pt x="224280" y="148843"/>
                    <a:pt x="224280" y="154685"/>
                  </a:cubicBezTo>
                  <a:lnTo>
                    <a:pt x="258697" y="154685"/>
                  </a:lnTo>
                  <a:cubicBezTo>
                    <a:pt x="258697" y="148970"/>
                    <a:pt x="258697" y="143128"/>
                    <a:pt x="258697" y="137540"/>
                  </a:cubicBezTo>
                  <a:lnTo>
                    <a:pt x="306449" y="137540"/>
                  </a:lnTo>
                  <a:cubicBezTo>
                    <a:pt x="308862" y="148843"/>
                    <a:pt x="309751" y="160400"/>
                    <a:pt x="309370" y="171957"/>
                  </a:cubicBezTo>
                  <a:lnTo>
                    <a:pt x="343025" y="171957"/>
                  </a:lnTo>
                  <a:lnTo>
                    <a:pt x="343025" y="155828"/>
                  </a:lnTo>
                  <a:cubicBezTo>
                    <a:pt x="342517" y="149986"/>
                    <a:pt x="341628" y="144144"/>
                    <a:pt x="340485" y="138302"/>
                  </a:cubicBezTo>
                  <a:cubicBezTo>
                    <a:pt x="338326" y="127253"/>
                    <a:pt x="335024" y="116458"/>
                    <a:pt x="330706" y="106044"/>
                  </a:cubicBezTo>
                  <a:cubicBezTo>
                    <a:pt x="326388" y="95630"/>
                    <a:pt x="321054" y="85724"/>
                    <a:pt x="314831" y="76326"/>
                  </a:cubicBezTo>
                  <a:cubicBezTo>
                    <a:pt x="308608" y="66928"/>
                    <a:pt x="301496" y="58293"/>
                    <a:pt x="293495" y="50292"/>
                  </a:cubicBezTo>
                  <a:cubicBezTo>
                    <a:pt x="285494" y="42291"/>
                    <a:pt x="276858" y="35179"/>
                    <a:pt x="267460" y="28956"/>
                  </a:cubicBezTo>
                  <a:cubicBezTo>
                    <a:pt x="258062" y="22733"/>
                    <a:pt x="248156" y="17399"/>
                    <a:pt x="237742" y="13081"/>
                  </a:cubicBezTo>
                  <a:cubicBezTo>
                    <a:pt x="227328" y="8763"/>
                    <a:pt x="216533" y="5461"/>
                    <a:pt x="205485" y="3302"/>
                  </a:cubicBezTo>
                  <a:cubicBezTo>
                    <a:pt x="194436" y="1143"/>
                    <a:pt x="183133" y="0"/>
                    <a:pt x="171830" y="0"/>
                  </a:cubicBezTo>
                  <a:close/>
                  <a:moveTo>
                    <a:pt x="257808" y="171830"/>
                  </a:moveTo>
                  <a:cubicBezTo>
                    <a:pt x="252220" y="171830"/>
                    <a:pt x="246632" y="172338"/>
                    <a:pt x="241044" y="173481"/>
                  </a:cubicBezTo>
                  <a:cubicBezTo>
                    <a:pt x="235456" y="174624"/>
                    <a:pt x="230122" y="176275"/>
                    <a:pt x="224915" y="178434"/>
                  </a:cubicBezTo>
                  <a:cubicBezTo>
                    <a:pt x="219708" y="180593"/>
                    <a:pt x="214755" y="183260"/>
                    <a:pt x="210056" y="186434"/>
                  </a:cubicBezTo>
                  <a:cubicBezTo>
                    <a:pt x="205358" y="189609"/>
                    <a:pt x="201040" y="193165"/>
                    <a:pt x="196976" y="197102"/>
                  </a:cubicBezTo>
                  <a:cubicBezTo>
                    <a:pt x="192912" y="201039"/>
                    <a:pt x="189483" y="205484"/>
                    <a:pt x="186308" y="210183"/>
                  </a:cubicBezTo>
                  <a:cubicBezTo>
                    <a:pt x="183133" y="214882"/>
                    <a:pt x="180466" y="219835"/>
                    <a:pt x="178307" y="225042"/>
                  </a:cubicBezTo>
                  <a:cubicBezTo>
                    <a:pt x="176148" y="230249"/>
                    <a:pt x="174497" y="235583"/>
                    <a:pt x="173354" y="241171"/>
                  </a:cubicBezTo>
                  <a:cubicBezTo>
                    <a:pt x="172211" y="246759"/>
                    <a:pt x="171703" y="252347"/>
                    <a:pt x="171703" y="257935"/>
                  </a:cubicBezTo>
                  <a:cubicBezTo>
                    <a:pt x="171703" y="336547"/>
                    <a:pt x="246759" y="374774"/>
                    <a:pt x="249934" y="376425"/>
                  </a:cubicBezTo>
                  <a:cubicBezTo>
                    <a:pt x="252474" y="377695"/>
                    <a:pt x="255141" y="378330"/>
                    <a:pt x="257681" y="378330"/>
                  </a:cubicBezTo>
                  <a:cubicBezTo>
                    <a:pt x="260221" y="378330"/>
                    <a:pt x="262888" y="377695"/>
                    <a:pt x="265428" y="376425"/>
                  </a:cubicBezTo>
                  <a:cubicBezTo>
                    <a:pt x="268349" y="375028"/>
                    <a:pt x="335024" y="340865"/>
                    <a:pt x="342898" y="271397"/>
                  </a:cubicBezTo>
                  <a:lnTo>
                    <a:pt x="342898" y="246505"/>
                  </a:lnTo>
                  <a:cubicBezTo>
                    <a:pt x="342644" y="244727"/>
                    <a:pt x="342390" y="242822"/>
                    <a:pt x="342009" y="241044"/>
                  </a:cubicBezTo>
                  <a:cubicBezTo>
                    <a:pt x="340866" y="235456"/>
                    <a:pt x="339215" y="230122"/>
                    <a:pt x="337056" y="224915"/>
                  </a:cubicBezTo>
                  <a:cubicBezTo>
                    <a:pt x="334897" y="219708"/>
                    <a:pt x="332230" y="214755"/>
                    <a:pt x="329055" y="210056"/>
                  </a:cubicBezTo>
                  <a:cubicBezTo>
                    <a:pt x="325880" y="205357"/>
                    <a:pt x="322324" y="201039"/>
                    <a:pt x="318387" y="196975"/>
                  </a:cubicBezTo>
                  <a:cubicBezTo>
                    <a:pt x="314450" y="192911"/>
                    <a:pt x="310005" y="189482"/>
                    <a:pt x="305306" y="186308"/>
                  </a:cubicBezTo>
                  <a:cubicBezTo>
                    <a:pt x="300607" y="183133"/>
                    <a:pt x="295654" y="180466"/>
                    <a:pt x="290447" y="178307"/>
                  </a:cubicBezTo>
                  <a:cubicBezTo>
                    <a:pt x="285240" y="176148"/>
                    <a:pt x="279906" y="174497"/>
                    <a:pt x="274318" y="173354"/>
                  </a:cubicBezTo>
                  <a:cubicBezTo>
                    <a:pt x="268730" y="172211"/>
                    <a:pt x="263142" y="171703"/>
                    <a:pt x="257554" y="171703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7275195" y="6296482"/>
            <a:ext cx="336271" cy="462001"/>
            <a:chOff x="0" y="0"/>
            <a:chExt cx="336271" cy="462001"/>
          </a:xfrm>
        </p:grpSpPr>
        <p:sp>
          <p:nvSpPr>
            <p:cNvPr id="15" name="Freeform 15"/>
            <p:cNvSpPr/>
            <p:nvPr/>
          </p:nvSpPr>
          <p:spPr>
            <a:xfrm>
              <a:off x="-159" y="-127"/>
              <a:ext cx="335980" cy="462157"/>
            </a:xfrm>
            <a:custGeom>
              <a:avLst/>
              <a:gdLst/>
              <a:ahLst/>
              <a:cxnLst/>
              <a:rect l="l" t="t" r="r" b="b"/>
              <a:pathLst>
                <a:path w="335980" h="462157">
                  <a:moveTo>
                    <a:pt x="168307" y="251970"/>
                  </a:moveTo>
                  <a:cubicBezTo>
                    <a:pt x="162846" y="251970"/>
                    <a:pt x="157258" y="251462"/>
                    <a:pt x="151924" y="250319"/>
                  </a:cubicBezTo>
                  <a:cubicBezTo>
                    <a:pt x="146590" y="249176"/>
                    <a:pt x="141256" y="247652"/>
                    <a:pt x="136176" y="245493"/>
                  </a:cubicBezTo>
                  <a:cubicBezTo>
                    <a:pt x="131096" y="243334"/>
                    <a:pt x="126270" y="240794"/>
                    <a:pt x="121698" y="237746"/>
                  </a:cubicBezTo>
                  <a:cubicBezTo>
                    <a:pt x="117126" y="234698"/>
                    <a:pt x="112808" y="231142"/>
                    <a:pt x="108998" y="227332"/>
                  </a:cubicBezTo>
                  <a:cubicBezTo>
                    <a:pt x="105188" y="223522"/>
                    <a:pt x="101632" y="219204"/>
                    <a:pt x="98584" y="214632"/>
                  </a:cubicBezTo>
                  <a:cubicBezTo>
                    <a:pt x="95536" y="210060"/>
                    <a:pt x="92869" y="205234"/>
                    <a:pt x="90837" y="200154"/>
                  </a:cubicBezTo>
                  <a:cubicBezTo>
                    <a:pt x="88805" y="195074"/>
                    <a:pt x="87154" y="189740"/>
                    <a:pt x="86011" y="184406"/>
                  </a:cubicBezTo>
                  <a:cubicBezTo>
                    <a:pt x="84868" y="179072"/>
                    <a:pt x="84360" y="173484"/>
                    <a:pt x="84360" y="168023"/>
                  </a:cubicBezTo>
                  <a:cubicBezTo>
                    <a:pt x="84360" y="162561"/>
                    <a:pt x="84868" y="156973"/>
                    <a:pt x="86011" y="151639"/>
                  </a:cubicBezTo>
                  <a:cubicBezTo>
                    <a:pt x="87154" y="146305"/>
                    <a:pt x="88678" y="140971"/>
                    <a:pt x="90837" y="135891"/>
                  </a:cubicBezTo>
                  <a:cubicBezTo>
                    <a:pt x="92996" y="130811"/>
                    <a:pt x="95536" y="125985"/>
                    <a:pt x="98584" y="121413"/>
                  </a:cubicBezTo>
                  <a:cubicBezTo>
                    <a:pt x="101632" y="116841"/>
                    <a:pt x="105188" y="112523"/>
                    <a:pt x="108998" y="108713"/>
                  </a:cubicBezTo>
                  <a:cubicBezTo>
                    <a:pt x="112808" y="104903"/>
                    <a:pt x="117126" y="101347"/>
                    <a:pt x="121698" y="98299"/>
                  </a:cubicBezTo>
                  <a:cubicBezTo>
                    <a:pt x="126270" y="95251"/>
                    <a:pt x="131096" y="92584"/>
                    <a:pt x="136176" y="90552"/>
                  </a:cubicBezTo>
                  <a:cubicBezTo>
                    <a:pt x="141256" y="88520"/>
                    <a:pt x="146590" y="86869"/>
                    <a:pt x="151924" y="85726"/>
                  </a:cubicBezTo>
                  <a:cubicBezTo>
                    <a:pt x="157258" y="84583"/>
                    <a:pt x="162846" y="84075"/>
                    <a:pt x="168307" y="84075"/>
                  </a:cubicBezTo>
                  <a:cubicBezTo>
                    <a:pt x="173768" y="84075"/>
                    <a:pt x="179356" y="84583"/>
                    <a:pt x="184690" y="85726"/>
                  </a:cubicBezTo>
                  <a:cubicBezTo>
                    <a:pt x="190024" y="86869"/>
                    <a:pt x="195358" y="88393"/>
                    <a:pt x="200438" y="90552"/>
                  </a:cubicBezTo>
                  <a:cubicBezTo>
                    <a:pt x="205518" y="92711"/>
                    <a:pt x="210344" y="95251"/>
                    <a:pt x="214916" y="98299"/>
                  </a:cubicBezTo>
                  <a:cubicBezTo>
                    <a:pt x="219488" y="101347"/>
                    <a:pt x="223806" y="104903"/>
                    <a:pt x="227616" y="108713"/>
                  </a:cubicBezTo>
                  <a:cubicBezTo>
                    <a:pt x="231426" y="112523"/>
                    <a:pt x="234982" y="116841"/>
                    <a:pt x="238030" y="121413"/>
                  </a:cubicBezTo>
                  <a:cubicBezTo>
                    <a:pt x="241078" y="125985"/>
                    <a:pt x="243745" y="130811"/>
                    <a:pt x="245777" y="135891"/>
                  </a:cubicBezTo>
                  <a:cubicBezTo>
                    <a:pt x="247809" y="140971"/>
                    <a:pt x="249460" y="146305"/>
                    <a:pt x="250603" y="151639"/>
                  </a:cubicBezTo>
                  <a:cubicBezTo>
                    <a:pt x="251746" y="156973"/>
                    <a:pt x="252254" y="162561"/>
                    <a:pt x="252254" y="168023"/>
                  </a:cubicBezTo>
                  <a:cubicBezTo>
                    <a:pt x="252254" y="173484"/>
                    <a:pt x="251746" y="179072"/>
                    <a:pt x="250603" y="184406"/>
                  </a:cubicBezTo>
                  <a:cubicBezTo>
                    <a:pt x="249460" y="189740"/>
                    <a:pt x="247936" y="195074"/>
                    <a:pt x="245777" y="200154"/>
                  </a:cubicBezTo>
                  <a:cubicBezTo>
                    <a:pt x="243618" y="205234"/>
                    <a:pt x="241078" y="210060"/>
                    <a:pt x="238030" y="214632"/>
                  </a:cubicBezTo>
                  <a:cubicBezTo>
                    <a:pt x="234982" y="219204"/>
                    <a:pt x="231426" y="223522"/>
                    <a:pt x="227616" y="227332"/>
                  </a:cubicBezTo>
                  <a:cubicBezTo>
                    <a:pt x="223806" y="231142"/>
                    <a:pt x="219488" y="234698"/>
                    <a:pt x="214916" y="237746"/>
                  </a:cubicBezTo>
                  <a:cubicBezTo>
                    <a:pt x="210344" y="240794"/>
                    <a:pt x="205518" y="243461"/>
                    <a:pt x="200438" y="245493"/>
                  </a:cubicBezTo>
                  <a:cubicBezTo>
                    <a:pt x="195358" y="247525"/>
                    <a:pt x="190024" y="249176"/>
                    <a:pt x="184690" y="250319"/>
                  </a:cubicBezTo>
                  <a:cubicBezTo>
                    <a:pt x="179356" y="251462"/>
                    <a:pt x="173768" y="251970"/>
                    <a:pt x="168307" y="251970"/>
                  </a:cubicBezTo>
                  <a:close/>
                  <a:moveTo>
                    <a:pt x="168307" y="125858"/>
                  </a:moveTo>
                  <a:cubicBezTo>
                    <a:pt x="162719" y="125858"/>
                    <a:pt x="157385" y="126874"/>
                    <a:pt x="152178" y="129033"/>
                  </a:cubicBezTo>
                  <a:cubicBezTo>
                    <a:pt x="146971" y="131192"/>
                    <a:pt x="142526" y="134240"/>
                    <a:pt x="138589" y="138177"/>
                  </a:cubicBezTo>
                  <a:cubicBezTo>
                    <a:pt x="134652" y="142114"/>
                    <a:pt x="131604" y="146686"/>
                    <a:pt x="129445" y="151766"/>
                  </a:cubicBezTo>
                  <a:cubicBezTo>
                    <a:pt x="127286" y="156846"/>
                    <a:pt x="126270" y="162307"/>
                    <a:pt x="126270" y="167896"/>
                  </a:cubicBezTo>
                  <a:cubicBezTo>
                    <a:pt x="126270" y="173484"/>
                    <a:pt x="127286" y="178818"/>
                    <a:pt x="129445" y="184025"/>
                  </a:cubicBezTo>
                  <a:cubicBezTo>
                    <a:pt x="131604" y="189232"/>
                    <a:pt x="134652" y="193677"/>
                    <a:pt x="138589" y="197614"/>
                  </a:cubicBezTo>
                  <a:cubicBezTo>
                    <a:pt x="142526" y="201551"/>
                    <a:pt x="147098" y="204599"/>
                    <a:pt x="152178" y="206758"/>
                  </a:cubicBezTo>
                  <a:cubicBezTo>
                    <a:pt x="157258" y="208917"/>
                    <a:pt x="162719" y="209933"/>
                    <a:pt x="168307" y="209933"/>
                  </a:cubicBezTo>
                  <a:cubicBezTo>
                    <a:pt x="173895" y="209933"/>
                    <a:pt x="179229" y="208917"/>
                    <a:pt x="184436" y="206758"/>
                  </a:cubicBezTo>
                  <a:cubicBezTo>
                    <a:pt x="189643" y="204599"/>
                    <a:pt x="194088" y="201551"/>
                    <a:pt x="198025" y="197614"/>
                  </a:cubicBezTo>
                  <a:cubicBezTo>
                    <a:pt x="201962" y="193677"/>
                    <a:pt x="205010" y="189105"/>
                    <a:pt x="207169" y="184025"/>
                  </a:cubicBezTo>
                  <a:cubicBezTo>
                    <a:pt x="209328" y="178945"/>
                    <a:pt x="210344" y="173484"/>
                    <a:pt x="210344" y="167896"/>
                  </a:cubicBezTo>
                  <a:cubicBezTo>
                    <a:pt x="210344" y="162307"/>
                    <a:pt x="209328" y="156973"/>
                    <a:pt x="207169" y="151766"/>
                  </a:cubicBezTo>
                  <a:cubicBezTo>
                    <a:pt x="205010" y="146559"/>
                    <a:pt x="201962" y="142114"/>
                    <a:pt x="198025" y="138177"/>
                  </a:cubicBezTo>
                  <a:cubicBezTo>
                    <a:pt x="194088" y="134240"/>
                    <a:pt x="189516" y="131192"/>
                    <a:pt x="184436" y="129033"/>
                  </a:cubicBezTo>
                  <a:cubicBezTo>
                    <a:pt x="179356" y="126874"/>
                    <a:pt x="173895" y="125858"/>
                    <a:pt x="168307" y="125858"/>
                  </a:cubicBezTo>
                  <a:close/>
                  <a:moveTo>
                    <a:pt x="168307" y="462157"/>
                  </a:moveTo>
                  <a:cubicBezTo>
                    <a:pt x="163862" y="462157"/>
                    <a:pt x="159925" y="460887"/>
                    <a:pt x="156242" y="458474"/>
                  </a:cubicBezTo>
                  <a:cubicBezTo>
                    <a:pt x="152559" y="456061"/>
                    <a:pt x="150019" y="452632"/>
                    <a:pt x="148495" y="448568"/>
                  </a:cubicBezTo>
                  <a:lnTo>
                    <a:pt x="100997" y="322329"/>
                  </a:lnTo>
                  <a:cubicBezTo>
                    <a:pt x="95155" y="319789"/>
                    <a:pt x="89440" y="316868"/>
                    <a:pt x="83979" y="313693"/>
                  </a:cubicBezTo>
                  <a:cubicBezTo>
                    <a:pt x="78518" y="310518"/>
                    <a:pt x="73184" y="306962"/>
                    <a:pt x="67977" y="303152"/>
                  </a:cubicBezTo>
                  <a:cubicBezTo>
                    <a:pt x="62770" y="299342"/>
                    <a:pt x="57944" y="295278"/>
                    <a:pt x="53245" y="290960"/>
                  </a:cubicBezTo>
                  <a:cubicBezTo>
                    <a:pt x="48546" y="286642"/>
                    <a:pt x="44228" y="281943"/>
                    <a:pt x="40037" y="277117"/>
                  </a:cubicBezTo>
                  <a:cubicBezTo>
                    <a:pt x="35846" y="272290"/>
                    <a:pt x="32036" y="267210"/>
                    <a:pt x="28480" y="261876"/>
                  </a:cubicBezTo>
                  <a:cubicBezTo>
                    <a:pt x="24924" y="256542"/>
                    <a:pt x="21622" y="251081"/>
                    <a:pt x="18701" y="245366"/>
                  </a:cubicBezTo>
                  <a:cubicBezTo>
                    <a:pt x="15780" y="239651"/>
                    <a:pt x="13113" y="233936"/>
                    <a:pt x="10954" y="227967"/>
                  </a:cubicBezTo>
                  <a:cubicBezTo>
                    <a:pt x="8795" y="221998"/>
                    <a:pt x="6763" y="215902"/>
                    <a:pt x="5239" y="209679"/>
                  </a:cubicBezTo>
                  <a:cubicBezTo>
                    <a:pt x="3715" y="203456"/>
                    <a:pt x="2445" y="197233"/>
                    <a:pt x="1556" y="190883"/>
                  </a:cubicBezTo>
                  <a:cubicBezTo>
                    <a:pt x="667" y="184533"/>
                    <a:pt x="159" y="178183"/>
                    <a:pt x="32" y="171833"/>
                  </a:cubicBezTo>
                  <a:cubicBezTo>
                    <a:pt x="-95" y="165482"/>
                    <a:pt x="159" y="159132"/>
                    <a:pt x="667" y="152782"/>
                  </a:cubicBezTo>
                  <a:cubicBezTo>
                    <a:pt x="1175" y="146432"/>
                    <a:pt x="2191" y="140082"/>
                    <a:pt x="3461" y="133859"/>
                  </a:cubicBezTo>
                  <a:cubicBezTo>
                    <a:pt x="4731" y="127636"/>
                    <a:pt x="6382" y="121413"/>
                    <a:pt x="8414" y="115444"/>
                  </a:cubicBezTo>
                  <a:cubicBezTo>
                    <a:pt x="10446" y="109475"/>
                    <a:pt x="12732" y="103506"/>
                    <a:pt x="15399" y="97664"/>
                  </a:cubicBezTo>
                  <a:cubicBezTo>
                    <a:pt x="18066" y="91822"/>
                    <a:pt x="21114" y="86234"/>
                    <a:pt x="24416" y="80773"/>
                  </a:cubicBezTo>
                  <a:cubicBezTo>
                    <a:pt x="27718" y="75312"/>
                    <a:pt x="31401" y="70105"/>
                    <a:pt x="35211" y="65025"/>
                  </a:cubicBezTo>
                  <a:cubicBezTo>
                    <a:pt x="39021" y="59945"/>
                    <a:pt x="43339" y="55246"/>
                    <a:pt x="47784" y="50673"/>
                  </a:cubicBezTo>
                  <a:cubicBezTo>
                    <a:pt x="52229" y="46101"/>
                    <a:pt x="56928" y="41783"/>
                    <a:pt x="61881" y="37846"/>
                  </a:cubicBezTo>
                  <a:cubicBezTo>
                    <a:pt x="66834" y="33909"/>
                    <a:pt x="72041" y="30099"/>
                    <a:pt x="77375" y="26670"/>
                  </a:cubicBezTo>
                  <a:cubicBezTo>
                    <a:pt x="82709" y="23241"/>
                    <a:pt x="88297" y="20066"/>
                    <a:pt x="94012" y="17272"/>
                  </a:cubicBezTo>
                  <a:cubicBezTo>
                    <a:pt x="99727" y="14478"/>
                    <a:pt x="105950" y="11938"/>
                    <a:pt x="112046" y="9779"/>
                  </a:cubicBezTo>
                  <a:cubicBezTo>
                    <a:pt x="118142" y="7620"/>
                    <a:pt x="124111" y="5842"/>
                    <a:pt x="130334" y="4445"/>
                  </a:cubicBezTo>
                  <a:cubicBezTo>
                    <a:pt x="136557" y="3048"/>
                    <a:pt x="142780" y="1905"/>
                    <a:pt x="149130" y="1143"/>
                  </a:cubicBezTo>
                  <a:cubicBezTo>
                    <a:pt x="155480" y="381"/>
                    <a:pt x="161830" y="0"/>
                    <a:pt x="168180" y="0"/>
                  </a:cubicBezTo>
                  <a:cubicBezTo>
                    <a:pt x="174530" y="0"/>
                    <a:pt x="180880" y="381"/>
                    <a:pt x="187230" y="1143"/>
                  </a:cubicBezTo>
                  <a:cubicBezTo>
                    <a:pt x="193580" y="1905"/>
                    <a:pt x="199803" y="2921"/>
                    <a:pt x="206026" y="4445"/>
                  </a:cubicBezTo>
                  <a:cubicBezTo>
                    <a:pt x="212249" y="5969"/>
                    <a:pt x="218345" y="7620"/>
                    <a:pt x="224314" y="9779"/>
                  </a:cubicBezTo>
                  <a:cubicBezTo>
                    <a:pt x="230283" y="11938"/>
                    <a:pt x="236252" y="14351"/>
                    <a:pt x="241967" y="17145"/>
                  </a:cubicBezTo>
                  <a:cubicBezTo>
                    <a:pt x="247682" y="19939"/>
                    <a:pt x="253270" y="23114"/>
                    <a:pt x="258604" y="26543"/>
                  </a:cubicBezTo>
                  <a:cubicBezTo>
                    <a:pt x="263938" y="29972"/>
                    <a:pt x="269145" y="33655"/>
                    <a:pt x="274098" y="37719"/>
                  </a:cubicBezTo>
                  <a:cubicBezTo>
                    <a:pt x="279051" y="41783"/>
                    <a:pt x="283750" y="46101"/>
                    <a:pt x="288195" y="50546"/>
                  </a:cubicBezTo>
                  <a:cubicBezTo>
                    <a:pt x="292640" y="54991"/>
                    <a:pt x="296831" y="59945"/>
                    <a:pt x="300768" y="64898"/>
                  </a:cubicBezTo>
                  <a:cubicBezTo>
                    <a:pt x="304705" y="69851"/>
                    <a:pt x="308261" y="75185"/>
                    <a:pt x="311563" y="80646"/>
                  </a:cubicBezTo>
                  <a:cubicBezTo>
                    <a:pt x="314865" y="86107"/>
                    <a:pt x="317913" y="91695"/>
                    <a:pt x="320580" y="97537"/>
                  </a:cubicBezTo>
                  <a:cubicBezTo>
                    <a:pt x="323247" y="103379"/>
                    <a:pt x="325660" y="109221"/>
                    <a:pt x="327565" y="115317"/>
                  </a:cubicBezTo>
                  <a:cubicBezTo>
                    <a:pt x="329470" y="121413"/>
                    <a:pt x="331248" y="127509"/>
                    <a:pt x="332518" y="133732"/>
                  </a:cubicBezTo>
                  <a:cubicBezTo>
                    <a:pt x="333788" y="139955"/>
                    <a:pt x="334804" y="146305"/>
                    <a:pt x="335312" y="152655"/>
                  </a:cubicBezTo>
                  <a:cubicBezTo>
                    <a:pt x="335820" y="159005"/>
                    <a:pt x="336074" y="165355"/>
                    <a:pt x="335947" y="171706"/>
                  </a:cubicBezTo>
                  <a:cubicBezTo>
                    <a:pt x="335820" y="178056"/>
                    <a:pt x="335312" y="184406"/>
                    <a:pt x="334423" y="190756"/>
                  </a:cubicBezTo>
                  <a:cubicBezTo>
                    <a:pt x="333534" y="197106"/>
                    <a:pt x="332391" y="203329"/>
                    <a:pt x="330740" y="209552"/>
                  </a:cubicBezTo>
                  <a:cubicBezTo>
                    <a:pt x="329089" y="215775"/>
                    <a:pt x="327184" y="221871"/>
                    <a:pt x="325025" y="227840"/>
                  </a:cubicBezTo>
                  <a:cubicBezTo>
                    <a:pt x="322866" y="233809"/>
                    <a:pt x="320199" y="239651"/>
                    <a:pt x="317278" y="245239"/>
                  </a:cubicBezTo>
                  <a:cubicBezTo>
                    <a:pt x="314357" y="250827"/>
                    <a:pt x="311055" y="256415"/>
                    <a:pt x="307499" y="261749"/>
                  </a:cubicBezTo>
                  <a:cubicBezTo>
                    <a:pt x="303943" y="267083"/>
                    <a:pt x="300133" y="272163"/>
                    <a:pt x="295942" y="276990"/>
                  </a:cubicBezTo>
                  <a:cubicBezTo>
                    <a:pt x="291751" y="281816"/>
                    <a:pt x="287433" y="286515"/>
                    <a:pt x="282734" y="290833"/>
                  </a:cubicBezTo>
                  <a:cubicBezTo>
                    <a:pt x="278035" y="295151"/>
                    <a:pt x="273209" y="299342"/>
                    <a:pt x="268002" y="303025"/>
                  </a:cubicBezTo>
                  <a:cubicBezTo>
                    <a:pt x="262795" y="306708"/>
                    <a:pt x="257588" y="310391"/>
                    <a:pt x="252000" y="313566"/>
                  </a:cubicBezTo>
                  <a:cubicBezTo>
                    <a:pt x="246412" y="316741"/>
                    <a:pt x="240824" y="319662"/>
                    <a:pt x="234982" y="322202"/>
                  </a:cubicBezTo>
                  <a:lnTo>
                    <a:pt x="187992" y="448441"/>
                  </a:lnTo>
                  <a:cubicBezTo>
                    <a:pt x="186468" y="452505"/>
                    <a:pt x="183928" y="455934"/>
                    <a:pt x="180245" y="458347"/>
                  </a:cubicBezTo>
                  <a:cubicBezTo>
                    <a:pt x="176562" y="460760"/>
                    <a:pt x="172625" y="462030"/>
                    <a:pt x="168180" y="462030"/>
                  </a:cubicBezTo>
                  <a:close/>
                  <a:moveTo>
                    <a:pt x="168180" y="41656"/>
                  </a:moveTo>
                  <a:cubicBezTo>
                    <a:pt x="160814" y="41656"/>
                    <a:pt x="153575" y="42291"/>
                    <a:pt x="146336" y="43561"/>
                  </a:cubicBezTo>
                  <a:cubicBezTo>
                    <a:pt x="139097" y="44831"/>
                    <a:pt x="131985" y="46736"/>
                    <a:pt x="125127" y="49276"/>
                  </a:cubicBezTo>
                  <a:cubicBezTo>
                    <a:pt x="118269" y="51816"/>
                    <a:pt x="111538" y="54865"/>
                    <a:pt x="105188" y="58548"/>
                  </a:cubicBezTo>
                  <a:cubicBezTo>
                    <a:pt x="98838" y="62231"/>
                    <a:pt x="92869" y="66422"/>
                    <a:pt x="87154" y="71121"/>
                  </a:cubicBezTo>
                  <a:cubicBezTo>
                    <a:pt x="81439" y="75820"/>
                    <a:pt x="76359" y="81027"/>
                    <a:pt x="71660" y="86615"/>
                  </a:cubicBezTo>
                  <a:cubicBezTo>
                    <a:pt x="66961" y="92203"/>
                    <a:pt x="62770" y="98172"/>
                    <a:pt x="59087" y="104522"/>
                  </a:cubicBezTo>
                  <a:cubicBezTo>
                    <a:pt x="55404" y="110872"/>
                    <a:pt x="52356" y="117476"/>
                    <a:pt x="49816" y="124461"/>
                  </a:cubicBezTo>
                  <a:cubicBezTo>
                    <a:pt x="47276" y="131446"/>
                    <a:pt x="45371" y="138431"/>
                    <a:pt x="44101" y="145670"/>
                  </a:cubicBezTo>
                  <a:cubicBezTo>
                    <a:pt x="42831" y="152909"/>
                    <a:pt x="42196" y="160148"/>
                    <a:pt x="42196" y="167515"/>
                  </a:cubicBezTo>
                  <a:cubicBezTo>
                    <a:pt x="42196" y="174881"/>
                    <a:pt x="42831" y="182120"/>
                    <a:pt x="44101" y="189359"/>
                  </a:cubicBezTo>
                  <a:cubicBezTo>
                    <a:pt x="45371" y="196598"/>
                    <a:pt x="47276" y="203710"/>
                    <a:pt x="49689" y="210568"/>
                  </a:cubicBezTo>
                  <a:cubicBezTo>
                    <a:pt x="52102" y="217426"/>
                    <a:pt x="55277" y="224157"/>
                    <a:pt x="58960" y="230507"/>
                  </a:cubicBezTo>
                  <a:cubicBezTo>
                    <a:pt x="62643" y="236857"/>
                    <a:pt x="66834" y="242826"/>
                    <a:pt x="71533" y="248541"/>
                  </a:cubicBezTo>
                  <a:cubicBezTo>
                    <a:pt x="76232" y="254256"/>
                    <a:pt x="81439" y="259336"/>
                    <a:pt x="87027" y="264162"/>
                  </a:cubicBezTo>
                  <a:cubicBezTo>
                    <a:pt x="92615" y="268988"/>
                    <a:pt x="98584" y="273179"/>
                    <a:pt x="104934" y="276863"/>
                  </a:cubicBezTo>
                  <a:cubicBezTo>
                    <a:pt x="111284" y="280546"/>
                    <a:pt x="117888" y="283721"/>
                    <a:pt x="124746" y="286261"/>
                  </a:cubicBezTo>
                  <a:cubicBezTo>
                    <a:pt x="130715" y="288420"/>
                    <a:pt x="134906" y="292484"/>
                    <a:pt x="137192" y="298453"/>
                  </a:cubicBezTo>
                  <a:lnTo>
                    <a:pt x="168307" y="381257"/>
                  </a:lnTo>
                  <a:lnTo>
                    <a:pt x="199422" y="298453"/>
                  </a:lnTo>
                  <a:cubicBezTo>
                    <a:pt x="201708" y="292484"/>
                    <a:pt x="205899" y="288420"/>
                    <a:pt x="211868" y="286261"/>
                  </a:cubicBezTo>
                  <a:cubicBezTo>
                    <a:pt x="218726" y="283721"/>
                    <a:pt x="225330" y="280546"/>
                    <a:pt x="231680" y="276863"/>
                  </a:cubicBezTo>
                  <a:cubicBezTo>
                    <a:pt x="238030" y="273179"/>
                    <a:pt x="243999" y="268988"/>
                    <a:pt x="249587" y="264162"/>
                  </a:cubicBezTo>
                  <a:cubicBezTo>
                    <a:pt x="255175" y="259336"/>
                    <a:pt x="260382" y="254256"/>
                    <a:pt x="265081" y="248541"/>
                  </a:cubicBezTo>
                  <a:cubicBezTo>
                    <a:pt x="269780" y="242826"/>
                    <a:pt x="273971" y="236857"/>
                    <a:pt x="277654" y="230507"/>
                  </a:cubicBezTo>
                  <a:cubicBezTo>
                    <a:pt x="281337" y="224157"/>
                    <a:pt x="284385" y="217553"/>
                    <a:pt x="286925" y="210568"/>
                  </a:cubicBezTo>
                  <a:cubicBezTo>
                    <a:pt x="289465" y="203583"/>
                    <a:pt x="291243" y="196598"/>
                    <a:pt x="292513" y="189359"/>
                  </a:cubicBezTo>
                  <a:cubicBezTo>
                    <a:pt x="293783" y="182120"/>
                    <a:pt x="294418" y="174881"/>
                    <a:pt x="294418" y="167515"/>
                  </a:cubicBezTo>
                  <a:cubicBezTo>
                    <a:pt x="294418" y="160148"/>
                    <a:pt x="293783" y="152909"/>
                    <a:pt x="292513" y="145670"/>
                  </a:cubicBezTo>
                  <a:cubicBezTo>
                    <a:pt x="291243" y="138431"/>
                    <a:pt x="289338" y="131319"/>
                    <a:pt x="286798" y="124461"/>
                  </a:cubicBezTo>
                  <a:cubicBezTo>
                    <a:pt x="284258" y="117603"/>
                    <a:pt x="281210" y="110999"/>
                    <a:pt x="277527" y="104522"/>
                  </a:cubicBezTo>
                  <a:cubicBezTo>
                    <a:pt x="273844" y="98045"/>
                    <a:pt x="269653" y="92203"/>
                    <a:pt x="264954" y="86615"/>
                  </a:cubicBezTo>
                  <a:cubicBezTo>
                    <a:pt x="260255" y="81027"/>
                    <a:pt x="255048" y="75820"/>
                    <a:pt x="249460" y="71121"/>
                  </a:cubicBezTo>
                  <a:cubicBezTo>
                    <a:pt x="243872" y="66422"/>
                    <a:pt x="237903" y="62231"/>
                    <a:pt x="231426" y="58548"/>
                  </a:cubicBezTo>
                  <a:cubicBezTo>
                    <a:pt x="224949" y="54865"/>
                    <a:pt x="218472" y="51816"/>
                    <a:pt x="211487" y="49276"/>
                  </a:cubicBezTo>
                  <a:cubicBezTo>
                    <a:pt x="204502" y="46736"/>
                    <a:pt x="197517" y="44831"/>
                    <a:pt x="190278" y="43561"/>
                  </a:cubicBezTo>
                  <a:cubicBezTo>
                    <a:pt x="183039" y="42291"/>
                    <a:pt x="175800" y="41656"/>
                    <a:pt x="168434" y="41656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6936781" y="3497894"/>
            <a:ext cx="3514649" cy="4128459"/>
            <a:chOff x="0" y="0"/>
            <a:chExt cx="3514649" cy="4128453"/>
          </a:xfrm>
        </p:grpSpPr>
        <p:sp>
          <p:nvSpPr>
            <p:cNvPr id="17" name="Freeform 17"/>
            <p:cNvSpPr/>
            <p:nvPr/>
          </p:nvSpPr>
          <p:spPr>
            <a:xfrm>
              <a:off x="63500" y="63500"/>
              <a:ext cx="3387596" cy="4001511"/>
            </a:xfrm>
            <a:custGeom>
              <a:avLst/>
              <a:gdLst/>
              <a:ahLst/>
              <a:cxnLst/>
              <a:rect l="l" t="t" r="r" b="b"/>
              <a:pathLst>
                <a:path w="3387596" h="4001511">
                  <a:moveTo>
                    <a:pt x="0" y="0"/>
                  </a:moveTo>
                  <a:lnTo>
                    <a:pt x="0" y="4001511"/>
                  </a:lnTo>
                  <a:lnTo>
                    <a:pt x="3387596" y="4001511"/>
                  </a:lnTo>
                  <a:lnTo>
                    <a:pt x="3387596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305308" y="1460625"/>
              <a:ext cx="379222" cy="275463"/>
            </a:xfrm>
            <a:custGeom>
              <a:avLst/>
              <a:gdLst/>
              <a:ahLst/>
              <a:cxnLst/>
              <a:rect l="l" t="t" r="r" b="b"/>
              <a:pathLst>
                <a:path w="379222" h="275463">
                  <a:moveTo>
                    <a:pt x="0" y="275463"/>
                  </a:moveTo>
                  <a:lnTo>
                    <a:pt x="379222" y="275463"/>
                  </a:lnTo>
                  <a:lnTo>
                    <a:pt x="3792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323088" y="2132455"/>
              <a:ext cx="343662" cy="378206"/>
            </a:xfrm>
            <a:custGeom>
              <a:avLst/>
              <a:gdLst/>
              <a:ahLst/>
              <a:cxnLst/>
              <a:rect l="l" t="t" r="r" b="b"/>
              <a:pathLst>
                <a:path w="343662" h="378206">
                  <a:moveTo>
                    <a:pt x="0" y="378205"/>
                  </a:moveTo>
                  <a:lnTo>
                    <a:pt x="343662" y="378205"/>
                  </a:lnTo>
                  <a:lnTo>
                    <a:pt x="3436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323088" y="2793108"/>
              <a:ext cx="361442" cy="467868"/>
            </a:xfrm>
            <a:custGeom>
              <a:avLst/>
              <a:gdLst/>
              <a:ahLst/>
              <a:cxnLst/>
              <a:rect l="l" t="t" r="r" b="b"/>
              <a:pathLst>
                <a:path w="361442" h="467868">
                  <a:moveTo>
                    <a:pt x="0" y="467867"/>
                  </a:moveTo>
                  <a:lnTo>
                    <a:pt x="361442" y="467867"/>
                  </a:lnTo>
                  <a:lnTo>
                    <a:pt x="3614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3976287" y="1012527"/>
            <a:ext cx="2740657" cy="773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 b="1">
                <a:solidFill>
                  <a:srgbClr val="365B6D"/>
                </a:solidFill>
                <a:latin typeface="DIN Next Bold"/>
                <a:ea typeface="DIN Next Bold"/>
                <a:cs typeface="DIN Next Bold"/>
                <a:sym typeface="DIN Next Bold"/>
              </a:rPr>
              <a:t>HOME &amp; SURFACE</a:t>
            </a:r>
          </a:p>
          <a:p>
            <a:pPr algn="l">
              <a:lnSpc>
                <a:spcPts val="1800"/>
              </a:lnSpc>
            </a:pPr>
            <a:r>
              <a:rPr lang="en-US" sz="1500" b="1">
                <a:solidFill>
                  <a:srgbClr val="365B6D"/>
                </a:solidFill>
                <a:latin typeface="DIN Next Bold"/>
                <a:ea typeface="DIN Next Bold"/>
                <a:cs typeface="DIN Next Bold"/>
                <a:sym typeface="DIN Next Bold"/>
              </a:rPr>
              <a:t>CARE SOLUTIONS</a:t>
            </a:r>
          </a:p>
          <a:p>
            <a:pPr algn="l">
              <a:lnSpc>
                <a:spcPts val="1200"/>
              </a:lnSpc>
            </a:pPr>
            <a:r>
              <a:rPr lang="en-US" sz="1000" spc="4">
                <a:solidFill>
                  <a:srgbClr val="365B6D"/>
                </a:solidFill>
                <a:latin typeface="Open Sans"/>
                <a:ea typeface="Open Sans"/>
                <a:cs typeface="Open Sans"/>
                <a:sym typeface="Open Sans"/>
              </a:rPr>
              <a:t>01. High-Efficiency Floor Cleaner Concentrate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983604" y="678523"/>
            <a:ext cx="747989" cy="213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F7F7F7"/>
                </a:solidFill>
                <a:latin typeface="DIN Next"/>
                <a:ea typeface="DIN Next"/>
                <a:cs typeface="DIN Next"/>
                <a:sym typeface="DIN Next"/>
              </a:rPr>
              <a:t>REGIMEN 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976287" y="2378488"/>
            <a:ext cx="1965008" cy="186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 spc="4">
                <a:solidFill>
                  <a:srgbClr val="365B6D"/>
                </a:solidFill>
                <a:latin typeface="Open Sans"/>
                <a:ea typeface="Open Sans"/>
                <a:cs typeface="Open Sans"/>
                <a:sym typeface="Open Sans"/>
              </a:rPr>
              <a:t>03. Ceramic Bowl Deep Cleanser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976287" y="2778690"/>
            <a:ext cx="2179168" cy="186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 spc="4">
                <a:solidFill>
                  <a:srgbClr val="365B6D"/>
                </a:solidFill>
                <a:latin typeface="Open Sans"/>
                <a:ea typeface="Open Sans"/>
                <a:cs typeface="Open Sans"/>
                <a:sym typeface="Open Sans"/>
              </a:rPr>
              <a:t>04. Multi-Surface Wash Concentrate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976287" y="1978285"/>
            <a:ext cx="2188474" cy="186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 spc="4">
                <a:solidFill>
                  <a:srgbClr val="365B6D"/>
                </a:solidFill>
                <a:latin typeface="Open Sans"/>
                <a:ea typeface="Open Sans"/>
                <a:cs typeface="Open Sans"/>
                <a:sym typeface="Open Sans"/>
              </a:rPr>
              <a:t>02. Tile &amp; Ceramic Descaler Formula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976287" y="3178893"/>
            <a:ext cx="2388518" cy="186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 spc="4">
                <a:solidFill>
                  <a:srgbClr val="365B6D"/>
                </a:solidFill>
                <a:latin typeface="Open Sans"/>
                <a:ea typeface="Open Sans"/>
                <a:cs typeface="Open Sans"/>
                <a:sym typeface="Open Sans"/>
              </a:rPr>
              <a:t>05. Glass &amp; Mirror Streak-Free Cleanser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973420" y="5499964"/>
            <a:ext cx="2692108" cy="429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5"/>
              </a:lnSpc>
            </a:pPr>
            <a:r>
              <a:rPr lang="en-US" sz="850" spc="3">
                <a:solidFill>
                  <a:srgbClr val="365B6D"/>
                </a:solidFill>
                <a:latin typeface="Open Sans"/>
                <a:ea typeface="Open Sans"/>
                <a:cs typeface="Open Sans"/>
                <a:sym typeface="Open Sans"/>
              </a:rPr>
              <a:t>High-efficiency floor cleaners, tile descalers, ceramic bowl cleaners, and multi-surface wash concentrates for residential and commercial spaces.</a:t>
            </a:r>
          </a:p>
        </p:txBody>
      </p:sp>
      <p:sp>
        <p:nvSpPr>
          <p:cNvPr id="29" name="Freeform 52"/>
          <p:cNvSpPr/>
          <p:nvPr/>
        </p:nvSpPr>
        <p:spPr>
          <a:xfrm>
            <a:off x="241300" y="0"/>
            <a:ext cx="914400" cy="708606"/>
          </a:xfrm>
          <a:custGeom>
            <a:avLst/>
            <a:gdLst/>
            <a:ahLst/>
            <a:cxnLst/>
            <a:rect l="l" t="t" r="r" b="b"/>
            <a:pathLst>
              <a:path w="704810" h="708606">
                <a:moveTo>
                  <a:pt x="0" y="0"/>
                </a:moveTo>
                <a:lnTo>
                  <a:pt x="704810" y="0"/>
                </a:lnTo>
                <a:lnTo>
                  <a:pt x="704810" y="708606"/>
                </a:lnTo>
                <a:lnTo>
                  <a:pt x="0" y="70860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3200" t="-801" b="-801"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02923" y="3562731"/>
            <a:ext cx="3388928" cy="4002405"/>
            <a:chOff x="0" y="0"/>
            <a:chExt cx="3388932" cy="40024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88871" cy="4000123"/>
            </a:xfrm>
            <a:custGeom>
              <a:avLst/>
              <a:gdLst/>
              <a:ahLst/>
              <a:cxnLst/>
              <a:rect l="l" t="t" r="r" b="b"/>
              <a:pathLst>
                <a:path w="3388871" h="4000123">
                  <a:moveTo>
                    <a:pt x="0" y="0"/>
                  </a:moveTo>
                  <a:lnTo>
                    <a:pt x="0" y="4000123"/>
                  </a:lnTo>
                  <a:lnTo>
                    <a:pt x="3388871" y="4000123"/>
                  </a:lnTo>
                  <a:lnTo>
                    <a:pt x="3388871" y="0"/>
                  </a:lnTo>
                  <a:close/>
                </a:path>
              </a:pathLst>
            </a:custGeom>
            <a:solidFill>
              <a:srgbClr val="41C1BA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68938" y="0"/>
            <a:ext cx="3449345" cy="7562850"/>
            <a:chOff x="0" y="0"/>
            <a:chExt cx="4599127" cy="10083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599178" cy="10083800"/>
            </a:xfrm>
            <a:custGeom>
              <a:avLst/>
              <a:gdLst/>
              <a:ahLst/>
              <a:cxnLst/>
              <a:rect l="l" t="t" r="r" b="b"/>
              <a:pathLst>
                <a:path w="4599178" h="10083800">
                  <a:moveTo>
                    <a:pt x="0" y="0"/>
                  </a:moveTo>
                  <a:lnTo>
                    <a:pt x="4599178" y="0"/>
                  </a:lnTo>
                  <a:lnTo>
                    <a:pt x="4599178" y="10083800"/>
                  </a:lnTo>
                  <a:lnTo>
                    <a:pt x="0" y="10083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/>
              <a:stretch>
                <a:fillRect l="-3132" t="-6682" r="-3220" b="-6331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6979215" y="0"/>
            <a:ext cx="3382651" cy="3560293"/>
            <a:chOff x="0" y="0"/>
            <a:chExt cx="4510202" cy="474705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510151" cy="4747006"/>
            </a:xfrm>
            <a:custGeom>
              <a:avLst/>
              <a:gdLst/>
              <a:ahLst/>
              <a:cxnLst/>
              <a:rect l="l" t="t" r="r" b="b"/>
              <a:pathLst>
                <a:path w="4510151" h="4747006">
                  <a:moveTo>
                    <a:pt x="0" y="0"/>
                  </a:moveTo>
                  <a:lnTo>
                    <a:pt x="4510151" y="0"/>
                  </a:lnTo>
                  <a:lnTo>
                    <a:pt x="4510151" y="4747006"/>
                  </a:lnTo>
                  <a:lnTo>
                    <a:pt x="0" y="47470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/>
              <a:stretch>
                <a:fillRect l="-3194" t="-38681" r="-3004" b="-4505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3973420" y="666998"/>
            <a:ext cx="2753611" cy="285855"/>
            <a:chOff x="0" y="0"/>
            <a:chExt cx="2753614" cy="28585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53614" cy="285871"/>
            </a:xfrm>
            <a:custGeom>
              <a:avLst/>
              <a:gdLst/>
              <a:ahLst/>
              <a:cxnLst/>
              <a:rect l="l" t="t" r="r" b="b"/>
              <a:pathLst>
                <a:path w="2753614" h="285871">
                  <a:moveTo>
                    <a:pt x="0" y="0"/>
                  </a:moveTo>
                  <a:lnTo>
                    <a:pt x="2753614" y="0"/>
                  </a:lnTo>
                  <a:lnTo>
                    <a:pt x="2753614" y="285871"/>
                  </a:lnTo>
                  <a:lnTo>
                    <a:pt x="0" y="285871"/>
                  </a:lnTo>
                  <a:close/>
                </a:path>
              </a:pathLst>
            </a:custGeom>
            <a:solidFill>
              <a:srgbClr val="289DD2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7245106" y="4960449"/>
            <a:ext cx="378724" cy="275434"/>
            <a:chOff x="0" y="0"/>
            <a:chExt cx="378727" cy="27543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78717" cy="275465"/>
            </a:xfrm>
            <a:custGeom>
              <a:avLst/>
              <a:gdLst/>
              <a:ahLst/>
              <a:cxnLst/>
              <a:rect l="l" t="t" r="r" b="b"/>
              <a:pathLst>
                <a:path w="378717" h="275465">
                  <a:moveTo>
                    <a:pt x="327027" y="275465"/>
                  </a:moveTo>
                  <a:lnTo>
                    <a:pt x="51689" y="275465"/>
                  </a:lnTo>
                  <a:cubicBezTo>
                    <a:pt x="48260" y="275465"/>
                    <a:pt x="44958" y="275084"/>
                    <a:pt x="41656" y="274449"/>
                  </a:cubicBezTo>
                  <a:cubicBezTo>
                    <a:pt x="38354" y="273814"/>
                    <a:pt x="35052" y="272798"/>
                    <a:pt x="32004" y="271528"/>
                  </a:cubicBezTo>
                  <a:cubicBezTo>
                    <a:pt x="28956" y="270258"/>
                    <a:pt x="25908" y="268607"/>
                    <a:pt x="23114" y="266702"/>
                  </a:cubicBezTo>
                  <a:cubicBezTo>
                    <a:pt x="20320" y="264797"/>
                    <a:pt x="17653" y="262638"/>
                    <a:pt x="15240" y="260225"/>
                  </a:cubicBezTo>
                  <a:cubicBezTo>
                    <a:pt x="12827" y="257812"/>
                    <a:pt x="10668" y="255272"/>
                    <a:pt x="8763" y="252351"/>
                  </a:cubicBezTo>
                  <a:cubicBezTo>
                    <a:pt x="6858" y="249430"/>
                    <a:pt x="5334" y="246509"/>
                    <a:pt x="3937" y="243461"/>
                  </a:cubicBezTo>
                  <a:cubicBezTo>
                    <a:pt x="2540" y="240413"/>
                    <a:pt x="1651" y="237111"/>
                    <a:pt x="1016" y="233809"/>
                  </a:cubicBezTo>
                  <a:cubicBezTo>
                    <a:pt x="381" y="230507"/>
                    <a:pt x="0" y="227205"/>
                    <a:pt x="0" y="223776"/>
                  </a:cubicBezTo>
                  <a:lnTo>
                    <a:pt x="0" y="51689"/>
                  </a:lnTo>
                  <a:cubicBezTo>
                    <a:pt x="0" y="48260"/>
                    <a:pt x="381" y="44958"/>
                    <a:pt x="1016" y="41656"/>
                  </a:cubicBezTo>
                  <a:cubicBezTo>
                    <a:pt x="1651" y="38354"/>
                    <a:pt x="2667" y="35052"/>
                    <a:pt x="3937" y="32004"/>
                  </a:cubicBezTo>
                  <a:cubicBezTo>
                    <a:pt x="5207" y="28956"/>
                    <a:pt x="6858" y="25908"/>
                    <a:pt x="8763" y="23114"/>
                  </a:cubicBezTo>
                  <a:cubicBezTo>
                    <a:pt x="10668" y="20320"/>
                    <a:pt x="12827" y="17653"/>
                    <a:pt x="15240" y="15240"/>
                  </a:cubicBezTo>
                  <a:cubicBezTo>
                    <a:pt x="17653" y="12827"/>
                    <a:pt x="20193" y="10668"/>
                    <a:pt x="23114" y="8763"/>
                  </a:cubicBezTo>
                  <a:cubicBezTo>
                    <a:pt x="26035" y="6858"/>
                    <a:pt x="28956" y="5334"/>
                    <a:pt x="32004" y="3937"/>
                  </a:cubicBezTo>
                  <a:cubicBezTo>
                    <a:pt x="35052" y="2540"/>
                    <a:pt x="38354" y="1651"/>
                    <a:pt x="41656" y="1016"/>
                  </a:cubicBezTo>
                  <a:cubicBezTo>
                    <a:pt x="44958" y="381"/>
                    <a:pt x="48260" y="0"/>
                    <a:pt x="51689" y="0"/>
                  </a:cubicBezTo>
                  <a:lnTo>
                    <a:pt x="327027" y="0"/>
                  </a:lnTo>
                  <a:cubicBezTo>
                    <a:pt x="330456" y="0"/>
                    <a:pt x="333758" y="381"/>
                    <a:pt x="337060" y="1016"/>
                  </a:cubicBezTo>
                  <a:cubicBezTo>
                    <a:pt x="340362" y="1651"/>
                    <a:pt x="343664" y="2667"/>
                    <a:pt x="346712" y="3937"/>
                  </a:cubicBezTo>
                  <a:cubicBezTo>
                    <a:pt x="349760" y="5207"/>
                    <a:pt x="352808" y="6858"/>
                    <a:pt x="355602" y="8763"/>
                  </a:cubicBezTo>
                  <a:cubicBezTo>
                    <a:pt x="358396" y="10668"/>
                    <a:pt x="361063" y="12827"/>
                    <a:pt x="363476" y="15240"/>
                  </a:cubicBezTo>
                  <a:cubicBezTo>
                    <a:pt x="365889" y="17653"/>
                    <a:pt x="368048" y="20193"/>
                    <a:pt x="369953" y="23114"/>
                  </a:cubicBezTo>
                  <a:cubicBezTo>
                    <a:pt x="371859" y="26035"/>
                    <a:pt x="373382" y="28956"/>
                    <a:pt x="374779" y="32004"/>
                  </a:cubicBezTo>
                  <a:cubicBezTo>
                    <a:pt x="376177" y="35052"/>
                    <a:pt x="377066" y="38354"/>
                    <a:pt x="377701" y="41656"/>
                  </a:cubicBezTo>
                  <a:cubicBezTo>
                    <a:pt x="378336" y="44958"/>
                    <a:pt x="378717" y="48387"/>
                    <a:pt x="378717" y="51689"/>
                  </a:cubicBezTo>
                  <a:lnTo>
                    <a:pt x="378717" y="223776"/>
                  </a:lnTo>
                  <a:cubicBezTo>
                    <a:pt x="378717" y="227205"/>
                    <a:pt x="378336" y="230507"/>
                    <a:pt x="377701" y="233809"/>
                  </a:cubicBezTo>
                  <a:cubicBezTo>
                    <a:pt x="377066" y="237111"/>
                    <a:pt x="376050" y="240413"/>
                    <a:pt x="374779" y="243461"/>
                  </a:cubicBezTo>
                  <a:cubicBezTo>
                    <a:pt x="373509" y="246509"/>
                    <a:pt x="371859" y="249557"/>
                    <a:pt x="369953" y="252351"/>
                  </a:cubicBezTo>
                  <a:cubicBezTo>
                    <a:pt x="368048" y="255145"/>
                    <a:pt x="365889" y="257812"/>
                    <a:pt x="363476" y="260225"/>
                  </a:cubicBezTo>
                  <a:cubicBezTo>
                    <a:pt x="361063" y="262638"/>
                    <a:pt x="358523" y="264797"/>
                    <a:pt x="355602" y="266702"/>
                  </a:cubicBezTo>
                  <a:cubicBezTo>
                    <a:pt x="352681" y="268607"/>
                    <a:pt x="349760" y="270131"/>
                    <a:pt x="346712" y="271528"/>
                  </a:cubicBezTo>
                  <a:cubicBezTo>
                    <a:pt x="343664" y="272925"/>
                    <a:pt x="340362" y="273814"/>
                    <a:pt x="337060" y="274449"/>
                  </a:cubicBezTo>
                  <a:cubicBezTo>
                    <a:pt x="333758" y="275084"/>
                    <a:pt x="330329" y="275465"/>
                    <a:pt x="327027" y="275465"/>
                  </a:cubicBezTo>
                  <a:close/>
                  <a:moveTo>
                    <a:pt x="51689" y="34417"/>
                  </a:moveTo>
                  <a:cubicBezTo>
                    <a:pt x="49403" y="34417"/>
                    <a:pt x="47244" y="34798"/>
                    <a:pt x="45085" y="35687"/>
                  </a:cubicBezTo>
                  <a:cubicBezTo>
                    <a:pt x="42926" y="36576"/>
                    <a:pt x="41148" y="37846"/>
                    <a:pt x="39497" y="39370"/>
                  </a:cubicBezTo>
                  <a:cubicBezTo>
                    <a:pt x="37846" y="40894"/>
                    <a:pt x="36576" y="42799"/>
                    <a:pt x="35814" y="44958"/>
                  </a:cubicBezTo>
                  <a:cubicBezTo>
                    <a:pt x="35052" y="47117"/>
                    <a:pt x="34544" y="49276"/>
                    <a:pt x="34544" y="51562"/>
                  </a:cubicBezTo>
                  <a:lnTo>
                    <a:pt x="34544" y="223776"/>
                  </a:lnTo>
                  <a:cubicBezTo>
                    <a:pt x="34544" y="226062"/>
                    <a:pt x="34925" y="228221"/>
                    <a:pt x="35814" y="230380"/>
                  </a:cubicBezTo>
                  <a:cubicBezTo>
                    <a:pt x="36703" y="232539"/>
                    <a:pt x="37973" y="234317"/>
                    <a:pt x="39497" y="235968"/>
                  </a:cubicBezTo>
                  <a:cubicBezTo>
                    <a:pt x="41021" y="237619"/>
                    <a:pt x="42926" y="238889"/>
                    <a:pt x="45085" y="239651"/>
                  </a:cubicBezTo>
                  <a:cubicBezTo>
                    <a:pt x="47244" y="240413"/>
                    <a:pt x="49403" y="240921"/>
                    <a:pt x="51689" y="240921"/>
                  </a:cubicBezTo>
                  <a:lnTo>
                    <a:pt x="327027" y="240921"/>
                  </a:lnTo>
                  <a:cubicBezTo>
                    <a:pt x="329313" y="240921"/>
                    <a:pt x="331472" y="240540"/>
                    <a:pt x="333631" y="239651"/>
                  </a:cubicBezTo>
                  <a:cubicBezTo>
                    <a:pt x="335790" y="238762"/>
                    <a:pt x="337568" y="237492"/>
                    <a:pt x="339219" y="235968"/>
                  </a:cubicBezTo>
                  <a:cubicBezTo>
                    <a:pt x="340870" y="234444"/>
                    <a:pt x="342140" y="232539"/>
                    <a:pt x="342902" y="230380"/>
                  </a:cubicBezTo>
                  <a:cubicBezTo>
                    <a:pt x="343664" y="228221"/>
                    <a:pt x="344172" y="226062"/>
                    <a:pt x="344172" y="223776"/>
                  </a:cubicBezTo>
                  <a:lnTo>
                    <a:pt x="344172" y="51689"/>
                  </a:lnTo>
                  <a:cubicBezTo>
                    <a:pt x="344172" y="49403"/>
                    <a:pt x="343791" y="47244"/>
                    <a:pt x="342902" y="45085"/>
                  </a:cubicBezTo>
                  <a:cubicBezTo>
                    <a:pt x="342013" y="42926"/>
                    <a:pt x="340743" y="41148"/>
                    <a:pt x="339219" y="39497"/>
                  </a:cubicBezTo>
                  <a:cubicBezTo>
                    <a:pt x="337695" y="37846"/>
                    <a:pt x="335790" y="36576"/>
                    <a:pt x="333631" y="35814"/>
                  </a:cubicBezTo>
                  <a:cubicBezTo>
                    <a:pt x="331472" y="35052"/>
                    <a:pt x="329313" y="34544"/>
                    <a:pt x="327027" y="34544"/>
                  </a:cubicBezTo>
                  <a:lnTo>
                    <a:pt x="51689" y="34544"/>
                  </a:lnTo>
                  <a:close/>
                  <a:moveTo>
                    <a:pt x="215012" y="143003"/>
                  </a:moveTo>
                  <a:lnTo>
                    <a:pt x="318264" y="83821"/>
                  </a:lnTo>
                  <a:lnTo>
                    <a:pt x="301119" y="53848"/>
                  </a:lnTo>
                  <a:lnTo>
                    <a:pt x="197740" y="112904"/>
                  </a:lnTo>
                  <a:cubicBezTo>
                    <a:pt x="192025" y="116206"/>
                    <a:pt x="186310" y="116206"/>
                    <a:pt x="180468" y="112904"/>
                  </a:cubicBezTo>
                  <a:lnTo>
                    <a:pt x="77344" y="53848"/>
                  </a:lnTo>
                  <a:lnTo>
                    <a:pt x="60071" y="83821"/>
                  </a:lnTo>
                  <a:lnTo>
                    <a:pt x="163323" y="142876"/>
                  </a:lnTo>
                  <a:cubicBezTo>
                    <a:pt x="171324" y="147448"/>
                    <a:pt x="179960" y="149734"/>
                    <a:pt x="189104" y="149734"/>
                  </a:cubicBezTo>
                  <a:cubicBezTo>
                    <a:pt x="198248" y="149734"/>
                    <a:pt x="206884" y="147448"/>
                    <a:pt x="214885" y="142876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7262584" y="5632494"/>
            <a:ext cx="343033" cy="378209"/>
            <a:chOff x="0" y="0"/>
            <a:chExt cx="343027" cy="37820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43025" cy="378330"/>
            </a:xfrm>
            <a:custGeom>
              <a:avLst/>
              <a:gdLst/>
              <a:ahLst/>
              <a:cxnLst/>
              <a:rect l="l" t="t" r="r" b="b"/>
              <a:pathLst>
                <a:path w="343025" h="378330">
                  <a:moveTo>
                    <a:pt x="110743" y="49022"/>
                  </a:moveTo>
                  <a:cubicBezTo>
                    <a:pt x="102361" y="66293"/>
                    <a:pt x="96265" y="84327"/>
                    <a:pt x="92582" y="103123"/>
                  </a:cubicBezTo>
                  <a:lnTo>
                    <a:pt x="52959" y="103123"/>
                  </a:lnTo>
                  <a:cubicBezTo>
                    <a:pt x="66802" y="79374"/>
                    <a:pt x="86105" y="61341"/>
                    <a:pt x="110743" y="49022"/>
                  </a:cubicBezTo>
                  <a:close/>
                  <a:moveTo>
                    <a:pt x="171957" y="34417"/>
                  </a:moveTo>
                  <a:cubicBezTo>
                    <a:pt x="186435" y="34417"/>
                    <a:pt x="206374" y="62991"/>
                    <a:pt x="217041" y="103123"/>
                  </a:cubicBezTo>
                  <a:lnTo>
                    <a:pt x="128142" y="103123"/>
                  </a:lnTo>
                  <a:cubicBezTo>
                    <a:pt x="138429" y="59817"/>
                    <a:pt x="157479" y="34417"/>
                    <a:pt x="171957" y="34417"/>
                  </a:cubicBezTo>
                  <a:close/>
                  <a:moveTo>
                    <a:pt x="232662" y="48641"/>
                  </a:moveTo>
                  <a:cubicBezTo>
                    <a:pt x="257554" y="60960"/>
                    <a:pt x="276985" y="79120"/>
                    <a:pt x="290955" y="103123"/>
                  </a:cubicBezTo>
                  <a:lnTo>
                    <a:pt x="251966" y="103123"/>
                  </a:lnTo>
                  <a:cubicBezTo>
                    <a:pt x="247902" y="84073"/>
                    <a:pt x="241425" y="65912"/>
                    <a:pt x="232535" y="48641"/>
                  </a:cubicBezTo>
                  <a:close/>
                  <a:moveTo>
                    <a:pt x="87502" y="137540"/>
                  </a:moveTo>
                  <a:cubicBezTo>
                    <a:pt x="85978" y="148589"/>
                    <a:pt x="85978" y="160019"/>
                    <a:pt x="85978" y="171957"/>
                  </a:cubicBezTo>
                  <a:cubicBezTo>
                    <a:pt x="85978" y="183895"/>
                    <a:pt x="85978" y="195324"/>
                    <a:pt x="87502" y="206373"/>
                  </a:cubicBezTo>
                  <a:lnTo>
                    <a:pt x="38862" y="206373"/>
                  </a:lnTo>
                  <a:cubicBezTo>
                    <a:pt x="32766" y="183514"/>
                    <a:pt x="32766" y="160527"/>
                    <a:pt x="38862" y="137667"/>
                  </a:cubicBezTo>
                  <a:close/>
                  <a:moveTo>
                    <a:pt x="192023" y="240790"/>
                  </a:moveTo>
                  <a:lnTo>
                    <a:pt x="192023" y="275207"/>
                  </a:lnTo>
                  <a:lnTo>
                    <a:pt x="226439" y="275207"/>
                  </a:lnTo>
                  <a:lnTo>
                    <a:pt x="226439" y="240663"/>
                  </a:lnTo>
                  <a:close/>
                  <a:moveTo>
                    <a:pt x="78485" y="240663"/>
                  </a:moveTo>
                  <a:cubicBezTo>
                    <a:pt x="81914" y="259459"/>
                    <a:pt x="87629" y="277493"/>
                    <a:pt x="95630" y="294765"/>
                  </a:cubicBezTo>
                  <a:cubicBezTo>
                    <a:pt x="71374" y="282319"/>
                    <a:pt x="52451" y="264285"/>
                    <a:pt x="38735" y="240663"/>
                  </a:cubicBezTo>
                  <a:close/>
                  <a:moveTo>
                    <a:pt x="257808" y="206246"/>
                  </a:moveTo>
                  <a:cubicBezTo>
                    <a:pt x="261237" y="206246"/>
                    <a:pt x="264539" y="206627"/>
                    <a:pt x="267841" y="207262"/>
                  </a:cubicBezTo>
                  <a:cubicBezTo>
                    <a:pt x="271143" y="207897"/>
                    <a:pt x="274445" y="208913"/>
                    <a:pt x="277493" y="210183"/>
                  </a:cubicBezTo>
                  <a:cubicBezTo>
                    <a:pt x="280541" y="211453"/>
                    <a:pt x="283589" y="213104"/>
                    <a:pt x="286383" y="215009"/>
                  </a:cubicBezTo>
                  <a:cubicBezTo>
                    <a:pt x="289177" y="216914"/>
                    <a:pt x="291844" y="219073"/>
                    <a:pt x="294257" y="221359"/>
                  </a:cubicBezTo>
                  <a:cubicBezTo>
                    <a:pt x="296670" y="223645"/>
                    <a:pt x="298829" y="226312"/>
                    <a:pt x="300607" y="229233"/>
                  </a:cubicBezTo>
                  <a:cubicBezTo>
                    <a:pt x="302385" y="232154"/>
                    <a:pt x="304036" y="235075"/>
                    <a:pt x="305433" y="238123"/>
                  </a:cubicBezTo>
                  <a:cubicBezTo>
                    <a:pt x="306830" y="241171"/>
                    <a:pt x="307719" y="244473"/>
                    <a:pt x="308354" y="247775"/>
                  </a:cubicBezTo>
                  <a:cubicBezTo>
                    <a:pt x="308989" y="251077"/>
                    <a:pt x="309370" y="254506"/>
                    <a:pt x="309370" y="257808"/>
                  </a:cubicBezTo>
                  <a:cubicBezTo>
                    <a:pt x="309370" y="302131"/>
                    <a:pt x="273810" y="330578"/>
                    <a:pt x="257808" y="340992"/>
                  </a:cubicBezTo>
                  <a:cubicBezTo>
                    <a:pt x="241806" y="330324"/>
                    <a:pt x="206247" y="302131"/>
                    <a:pt x="206247" y="257808"/>
                  </a:cubicBezTo>
                  <a:cubicBezTo>
                    <a:pt x="206247" y="254379"/>
                    <a:pt x="206628" y="251077"/>
                    <a:pt x="207263" y="247775"/>
                  </a:cubicBezTo>
                  <a:cubicBezTo>
                    <a:pt x="207898" y="244473"/>
                    <a:pt x="208913" y="241171"/>
                    <a:pt x="210183" y="238123"/>
                  </a:cubicBezTo>
                  <a:cubicBezTo>
                    <a:pt x="211453" y="235075"/>
                    <a:pt x="213104" y="232027"/>
                    <a:pt x="215009" y="229233"/>
                  </a:cubicBezTo>
                  <a:cubicBezTo>
                    <a:pt x="216914" y="226439"/>
                    <a:pt x="219073" y="223772"/>
                    <a:pt x="221359" y="221359"/>
                  </a:cubicBezTo>
                  <a:cubicBezTo>
                    <a:pt x="223645" y="218946"/>
                    <a:pt x="226312" y="216787"/>
                    <a:pt x="229233" y="215009"/>
                  </a:cubicBezTo>
                  <a:cubicBezTo>
                    <a:pt x="232154" y="213231"/>
                    <a:pt x="235075" y="211580"/>
                    <a:pt x="238123" y="210183"/>
                  </a:cubicBezTo>
                  <a:cubicBezTo>
                    <a:pt x="241171" y="208786"/>
                    <a:pt x="244473" y="207897"/>
                    <a:pt x="247775" y="207262"/>
                  </a:cubicBezTo>
                  <a:cubicBezTo>
                    <a:pt x="251077" y="206627"/>
                    <a:pt x="254506" y="206246"/>
                    <a:pt x="257808" y="206246"/>
                  </a:cubicBezTo>
                  <a:close/>
                  <a:moveTo>
                    <a:pt x="171830" y="0"/>
                  </a:moveTo>
                  <a:cubicBezTo>
                    <a:pt x="160527" y="0"/>
                    <a:pt x="149351" y="1143"/>
                    <a:pt x="138302" y="3302"/>
                  </a:cubicBezTo>
                  <a:cubicBezTo>
                    <a:pt x="127253" y="5461"/>
                    <a:pt x="116458" y="8763"/>
                    <a:pt x="106044" y="13081"/>
                  </a:cubicBezTo>
                  <a:cubicBezTo>
                    <a:pt x="95630" y="17399"/>
                    <a:pt x="85724" y="22733"/>
                    <a:pt x="76326" y="28956"/>
                  </a:cubicBezTo>
                  <a:cubicBezTo>
                    <a:pt x="66929" y="35179"/>
                    <a:pt x="58293" y="42418"/>
                    <a:pt x="50292" y="50292"/>
                  </a:cubicBezTo>
                  <a:cubicBezTo>
                    <a:pt x="42291" y="58166"/>
                    <a:pt x="35179" y="67055"/>
                    <a:pt x="28956" y="76453"/>
                  </a:cubicBezTo>
                  <a:cubicBezTo>
                    <a:pt x="22733" y="85851"/>
                    <a:pt x="17399" y="95630"/>
                    <a:pt x="13081" y="106171"/>
                  </a:cubicBezTo>
                  <a:cubicBezTo>
                    <a:pt x="8763" y="116712"/>
                    <a:pt x="5461" y="127253"/>
                    <a:pt x="3302" y="138302"/>
                  </a:cubicBezTo>
                  <a:cubicBezTo>
                    <a:pt x="1143" y="149351"/>
                    <a:pt x="0" y="160654"/>
                    <a:pt x="0" y="171830"/>
                  </a:cubicBezTo>
                  <a:cubicBezTo>
                    <a:pt x="0" y="183006"/>
                    <a:pt x="1143" y="194308"/>
                    <a:pt x="3302" y="205357"/>
                  </a:cubicBezTo>
                  <a:cubicBezTo>
                    <a:pt x="5461" y="216406"/>
                    <a:pt x="8763" y="227201"/>
                    <a:pt x="13081" y="237615"/>
                  </a:cubicBezTo>
                  <a:cubicBezTo>
                    <a:pt x="17399" y="248029"/>
                    <a:pt x="22733" y="257935"/>
                    <a:pt x="28956" y="267333"/>
                  </a:cubicBezTo>
                  <a:cubicBezTo>
                    <a:pt x="35179" y="276731"/>
                    <a:pt x="42291" y="285367"/>
                    <a:pt x="50292" y="293368"/>
                  </a:cubicBezTo>
                  <a:cubicBezTo>
                    <a:pt x="58293" y="301369"/>
                    <a:pt x="66929" y="308481"/>
                    <a:pt x="76326" y="314703"/>
                  </a:cubicBezTo>
                  <a:cubicBezTo>
                    <a:pt x="85724" y="320926"/>
                    <a:pt x="95630" y="326260"/>
                    <a:pt x="106044" y="330578"/>
                  </a:cubicBezTo>
                  <a:cubicBezTo>
                    <a:pt x="116458" y="334896"/>
                    <a:pt x="127253" y="338198"/>
                    <a:pt x="138302" y="340357"/>
                  </a:cubicBezTo>
                  <a:cubicBezTo>
                    <a:pt x="149351" y="342516"/>
                    <a:pt x="160527" y="343659"/>
                    <a:pt x="171830" y="343659"/>
                  </a:cubicBezTo>
                  <a:lnTo>
                    <a:pt x="171830" y="309370"/>
                  </a:lnTo>
                  <a:cubicBezTo>
                    <a:pt x="157352" y="309370"/>
                    <a:pt x="138302" y="283970"/>
                    <a:pt x="128015" y="240663"/>
                  </a:cubicBezTo>
                  <a:lnTo>
                    <a:pt x="154685" y="240663"/>
                  </a:lnTo>
                  <a:lnTo>
                    <a:pt x="154685" y="206246"/>
                  </a:lnTo>
                  <a:lnTo>
                    <a:pt x="122173" y="206246"/>
                  </a:lnTo>
                  <a:cubicBezTo>
                    <a:pt x="119633" y="183387"/>
                    <a:pt x="119633" y="160400"/>
                    <a:pt x="122173" y="137540"/>
                  </a:cubicBezTo>
                  <a:lnTo>
                    <a:pt x="223391" y="137540"/>
                  </a:lnTo>
                  <a:cubicBezTo>
                    <a:pt x="223391" y="143255"/>
                    <a:pt x="224280" y="148843"/>
                    <a:pt x="224280" y="154685"/>
                  </a:cubicBezTo>
                  <a:lnTo>
                    <a:pt x="258697" y="154685"/>
                  </a:lnTo>
                  <a:cubicBezTo>
                    <a:pt x="258697" y="148970"/>
                    <a:pt x="258697" y="143128"/>
                    <a:pt x="258697" y="137540"/>
                  </a:cubicBezTo>
                  <a:lnTo>
                    <a:pt x="306449" y="137540"/>
                  </a:lnTo>
                  <a:cubicBezTo>
                    <a:pt x="308862" y="148843"/>
                    <a:pt x="309751" y="160400"/>
                    <a:pt x="309370" y="171957"/>
                  </a:cubicBezTo>
                  <a:lnTo>
                    <a:pt x="343025" y="171957"/>
                  </a:lnTo>
                  <a:lnTo>
                    <a:pt x="343025" y="155828"/>
                  </a:lnTo>
                  <a:cubicBezTo>
                    <a:pt x="342517" y="149986"/>
                    <a:pt x="341628" y="144144"/>
                    <a:pt x="340485" y="138302"/>
                  </a:cubicBezTo>
                  <a:cubicBezTo>
                    <a:pt x="338326" y="127253"/>
                    <a:pt x="335024" y="116458"/>
                    <a:pt x="330706" y="106044"/>
                  </a:cubicBezTo>
                  <a:cubicBezTo>
                    <a:pt x="326388" y="95630"/>
                    <a:pt x="321054" y="85724"/>
                    <a:pt x="314831" y="76326"/>
                  </a:cubicBezTo>
                  <a:cubicBezTo>
                    <a:pt x="308608" y="66928"/>
                    <a:pt x="301496" y="58293"/>
                    <a:pt x="293495" y="50292"/>
                  </a:cubicBezTo>
                  <a:cubicBezTo>
                    <a:pt x="285494" y="42291"/>
                    <a:pt x="276858" y="35179"/>
                    <a:pt x="267460" y="28956"/>
                  </a:cubicBezTo>
                  <a:cubicBezTo>
                    <a:pt x="258062" y="22733"/>
                    <a:pt x="248156" y="17399"/>
                    <a:pt x="237742" y="13081"/>
                  </a:cubicBezTo>
                  <a:cubicBezTo>
                    <a:pt x="227328" y="8763"/>
                    <a:pt x="216533" y="5461"/>
                    <a:pt x="205485" y="3302"/>
                  </a:cubicBezTo>
                  <a:cubicBezTo>
                    <a:pt x="194436" y="1143"/>
                    <a:pt x="183133" y="0"/>
                    <a:pt x="171830" y="0"/>
                  </a:cubicBezTo>
                  <a:close/>
                  <a:moveTo>
                    <a:pt x="257808" y="171830"/>
                  </a:moveTo>
                  <a:cubicBezTo>
                    <a:pt x="252220" y="171830"/>
                    <a:pt x="246632" y="172338"/>
                    <a:pt x="241044" y="173481"/>
                  </a:cubicBezTo>
                  <a:cubicBezTo>
                    <a:pt x="235456" y="174624"/>
                    <a:pt x="230122" y="176275"/>
                    <a:pt x="224915" y="178434"/>
                  </a:cubicBezTo>
                  <a:cubicBezTo>
                    <a:pt x="219708" y="180593"/>
                    <a:pt x="214755" y="183260"/>
                    <a:pt x="210056" y="186434"/>
                  </a:cubicBezTo>
                  <a:cubicBezTo>
                    <a:pt x="205358" y="189609"/>
                    <a:pt x="201040" y="193165"/>
                    <a:pt x="196976" y="197102"/>
                  </a:cubicBezTo>
                  <a:cubicBezTo>
                    <a:pt x="192912" y="201039"/>
                    <a:pt x="189483" y="205484"/>
                    <a:pt x="186308" y="210183"/>
                  </a:cubicBezTo>
                  <a:cubicBezTo>
                    <a:pt x="183133" y="214882"/>
                    <a:pt x="180466" y="219835"/>
                    <a:pt x="178307" y="225042"/>
                  </a:cubicBezTo>
                  <a:cubicBezTo>
                    <a:pt x="176148" y="230249"/>
                    <a:pt x="174497" y="235583"/>
                    <a:pt x="173354" y="241171"/>
                  </a:cubicBezTo>
                  <a:cubicBezTo>
                    <a:pt x="172211" y="246759"/>
                    <a:pt x="171703" y="252347"/>
                    <a:pt x="171703" y="257935"/>
                  </a:cubicBezTo>
                  <a:cubicBezTo>
                    <a:pt x="171703" y="336547"/>
                    <a:pt x="246759" y="374774"/>
                    <a:pt x="249934" y="376425"/>
                  </a:cubicBezTo>
                  <a:cubicBezTo>
                    <a:pt x="252474" y="377695"/>
                    <a:pt x="255141" y="378330"/>
                    <a:pt x="257681" y="378330"/>
                  </a:cubicBezTo>
                  <a:cubicBezTo>
                    <a:pt x="260221" y="378330"/>
                    <a:pt x="262888" y="377695"/>
                    <a:pt x="265428" y="376425"/>
                  </a:cubicBezTo>
                  <a:cubicBezTo>
                    <a:pt x="268349" y="375028"/>
                    <a:pt x="335024" y="340865"/>
                    <a:pt x="342898" y="271397"/>
                  </a:cubicBezTo>
                  <a:lnTo>
                    <a:pt x="342898" y="246505"/>
                  </a:lnTo>
                  <a:cubicBezTo>
                    <a:pt x="342644" y="244727"/>
                    <a:pt x="342390" y="242822"/>
                    <a:pt x="342009" y="241044"/>
                  </a:cubicBezTo>
                  <a:cubicBezTo>
                    <a:pt x="340866" y="235456"/>
                    <a:pt x="339215" y="230122"/>
                    <a:pt x="337056" y="224915"/>
                  </a:cubicBezTo>
                  <a:cubicBezTo>
                    <a:pt x="334897" y="219708"/>
                    <a:pt x="332230" y="214755"/>
                    <a:pt x="329055" y="210056"/>
                  </a:cubicBezTo>
                  <a:cubicBezTo>
                    <a:pt x="325880" y="205357"/>
                    <a:pt x="322324" y="201039"/>
                    <a:pt x="318387" y="196975"/>
                  </a:cubicBezTo>
                  <a:cubicBezTo>
                    <a:pt x="314450" y="192911"/>
                    <a:pt x="310005" y="189482"/>
                    <a:pt x="305306" y="186308"/>
                  </a:cubicBezTo>
                  <a:cubicBezTo>
                    <a:pt x="300607" y="183133"/>
                    <a:pt x="295654" y="180466"/>
                    <a:pt x="290447" y="178307"/>
                  </a:cubicBezTo>
                  <a:cubicBezTo>
                    <a:pt x="285240" y="176148"/>
                    <a:pt x="279906" y="174497"/>
                    <a:pt x="274318" y="173354"/>
                  </a:cubicBezTo>
                  <a:cubicBezTo>
                    <a:pt x="268730" y="172211"/>
                    <a:pt x="263142" y="171703"/>
                    <a:pt x="257554" y="171703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7275195" y="6296482"/>
            <a:ext cx="336271" cy="462001"/>
            <a:chOff x="0" y="0"/>
            <a:chExt cx="336271" cy="462001"/>
          </a:xfrm>
        </p:grpSpPr>
        <p:sp>
          <p:nvSpPr>
            <p:cNvPr id="15" name="Freeform 15"/>
            <p:cNvSpPr/>
            <p:nvPr/>
          </p:nvSpPr>
          <p:spPr>
            <a:xfrm>
              <a:off x="-159" y="-127"/>
              <a:ext cx="335980" cy="462157"/>
            </a:xfrm>
            <a:custGeom>
              <a:avLst/>
              <a:gdLst/>
              <a:ahLst/>
              <a:cxnLst/>
              <a:rect l="l" t="t" r="r" b="b"/>
              <a:pathLst>
                <a:path w="335980" h="462157">
                  <a:moveTo>
                    <a:pt x="168307" y="251970"/>
                  </a:moveTo>
                  <a:cubicBezTo>
                    <a:pt x="162846" y="251970"/>
                    <a:pt x="157258" y="251462"/>
                    <a:pt x="151924" y="250319"/>
                  </a:cubicBezTo>
                  <a:cubicBezTo>
                    <a:pt x="146590" y="249176"/>
                    <a:pt x="141256" y="247652"/>
                    <a:pt x="136176" y="245493"/>
                  </a:cubicBezTo>
                  <a:cubicBezTo>
                    <a:pt x="131096" y="243334"/>
                    <a:pt x="126270" y="240794"/>
                    <a:pt x="121698" y="237746"/>
                  </a:cubicBezTo>
                  <a:cubicBezTo>
                    <a:pt x="117126" y="234698"/>
                    <a:pt x="112808" y="231142"/>
                    <a:pt x="108998" y="227332"/>
                  </a:cubicBezTo>
                  <a:cubicBezTo>
                    <a:pt x="105188" y="223522"/>
                    <a:pt x="101632" y="219204"/>
                    <a:pt x="98584" y="214632"/>
                  </a:cubicBezTo>
                  <a:cubicBezTo>
                    <a:pt x="95536" y="210060"/>
                    <a:pt x="92869" y="205234"/>
                    <a:pt x="90837" y="200154"/>
                  </a:cubicBezTo>
                  <a:cubicBezTo>
                    <a:pt x="88805" y="195074"/>
                    <a:pt x="87154" y="189740"/>
                    <a:pt x="86011" y="184406"/>
                  </a:cubicBezTo>
                  <a:cubicBezTo>
                    <a:pt x="84868" y="179072"/>
                    <a:pt x="84360" y="173484"/>
                    <a:pt x="84360" y="168023"/>
                  </a:cubicBezTo>
                  <a:cubicBezTo>
                    <a:pt x="84360" y="162561"/>
                    <a:pt x="84868" y="156973"/>
                    <a:pt x="86011" y="151639"/>
                  </a:cubicBezTo>
                  <a:cubicBezTo>
                    <a:pt x="87154" y="146305"/>
                    <a:pt x="88678" y="140971"/>
                    <a:pt x="90837" y="135891"/>
                  </a:cubicBezTo>
                  <a:cubicBezTo>
                    <a:pt x="92996" y="130811"/>
                    <a:pt x="95536" y="125985"/>
                    <a:pt x="98584" y="121413"/>
                  </a:cubicBezTo>
                  <a:cubicBezTo>
                    <a:pt x="101632" y="116841"/>
                    <a:pt x="105188" y="112523"/>
                    <a:pt x="108998" y="108713"/>
                  </a:cubicBezTo>
                  <a:cubicBezTo>
                    <a:pt x="112808" y="104903"/>
                    <a:pt x="117126" y="101347"/>
                    <a:pt x="121698" y="98299"/>
                  </a:cubicBezTo>
                  <a:cubicBezTo>
                    <a:pt x="126270" y="95251"/>
                    <a:pt x="131096" y="92584"/>
                    <a:pt x="136176" y="90552"/>
                  </a:cubicBezTo>
                  <a:cubicBezTo>
                    <a:pt x="141256" y="88520"/>
                    <a:pt x="146590" y="86869"/>
                    <a:pt x="151924" y="85726"/>
                  </a:cubicBezTo>
                  <a:cubicBezTo>
                    <a:pt x="157258" y="84583"/>
                    <a:pt x="162846" y="84075"/>
                    <a:pt x="168307" y="84075"/>
                  </a:cubicBezTo>
                  <a:cubicBezTo>
                    <a:pt x="173768" y="84075"/>
                    <a:pt x="179356" y="84583"/>
                    <a:pt x="184690" y="85726"/>
                  </a:cubicBezTo>
                  <a:cubicBezTo>
                    <a:pt x="190024" y="86869"/>
                    <a:pt x="195358" y="88393"/>
                    <a:pt x="200438" y="90552"/>
                  </a:cubicBezTo>
                  <a:cubicBezTo>
                    <a:pt x="205518" y="92711"/>
                    <a:pt x="210344" y="95251"/>
                    <a:pt x="214916" y="98299"/>
                  </a:cubicBezTo>
                  <a:cubicBezTo>
                    <a:pt x="219488" y="101347"/>
                    <a:pt x="223806" y="104903"/>
                    <a:pt x="227616" y="108713"/>
                  </a:cubicBezTo>
                  <a:cubicBezTo>
                    <a:pt x="231426" y="112523"/>
                    <a:pt x="234982" y="116841"/>
                    <a:pt x="238030" y="121413"/>
                  </a:cubicBezTo>
                  <a:cubicBezTo>
                    <a:pt x="241078" y="125985"/>
                    <a:pt x="243745" y="130811"/>
                    <a:pt x="245777" y="135891"/>
                  </a:cubicBezTo>
                  <a:cubicBezTo>
                    <a:pt x="247809" y="140971"/>
                    <a:pt x="249460" y="146305"/>
                    <a:pt x="250603" y="151639"/>
                  </a:cubicBezTo>
                  <a:cubicBezTo>
                    <a:pt x="251746" y="156973"/>
                    <a:pt x="252254" y="162561"/>
                    <a:pt x="252254" y="168023"/>
                  </a:cubicBezTo>
                  <a:cubicBezTo>
                    <a:pt x="252254" y="173484"/>
                    <a:pt x="251746" y="179072"/>
                    <a:pt x="250603" y="184406"/>
                  </a:cubicBezTo>
                  <a:cubicBezTo>
                    <a:pt x="249460" y="189740"/>
                    <a:pt x="247936" y="195074"/>
                    <a:pt x="245777" y="200154"/>
                  </a:cubicBezTo>
                  <a:cubicBezTo>
                    <a:pt x="243618" y="205234"/>
                    <a:pt x="241078" y="210060"/>
                    <a:pt x="238030" y="214632"/>
                  </a:cubicBezTo>
                  <a:cubicBezTo>
                    <a:pt x="234982" y="219204"/>
                    <a:pt x="231426" y="223522"/>
                    <a:pt x="227616" y="227332"/>
                  </a:cubicBezTo>
                  <a:cubicBezTo>
                    <a:pt x="223806" y="231142"/>
                    <a:pt x="219488" y="234698"/>
                    <a:pt x="214916" y="237746"/>
                  </a:cubicBezTo>
                  <a:cubicBezTo>
                    <a:pt x="210344" y="240794"/>
                    <a:pt x="205518" y="243461"/>
                    <a:pt x="200438" y="245493"/>
                  </a:cubicBezTo>
                  <a:cubicBezTo>
                    <a:pt x="195358" y="247525"/>
                    <a:pt x="190024" y="249176"/>
                    <a:pt x="184690" y="250319"/>
                  </a:cubicBezTo>
                  <a:cubicBezTo>
                    <a:pt x="179356" y="251462"/>
                    <a:pt x="173768" y="251970"/>
                    <a:pt x="168307" y="251970"/>
                  </a:cubicBezTo>
                  <a:close/>
                  <a:moveTo>
                    <a:pt x="168307" y="125858"/>
                  </a:moveTo>
                  <a:cubicBezTo>
                    <a:pt x="162719" y="125858"/>
                    <a:pt x="157385" y="126874"/>
                    <a:pt x="152178" y="129033"/>
                  </a:cubicBezTo>
                  <a:cubicBezTo>
                    <a:pt x="146971" y="131192"/>
                    <a:pt x="142526" y="134240"/>
                    <a:pt x="138589" y="138177"/>
                  </a:cubicBezTo>
                  <a:cubicBezTo>
                    <a:pt x="134652" y="142114"/>
                    <a:pt x="131604" y="146686"/>
                    <a:pt x="129445" y="151766"/>
                  </a:cubicBezTo>
                  <a:cubicBezTo>
                    <a:pt x="127286" y="156846"/>
                    <a:pt x="126270" y="162307"/>
                    <a:pt x="126270" y="167896"/>
                  </a:cubicBezTo>
                  <a:cubicBezTo>
                    <a:pt x="126270" y="173484"/>
                    <a:pt x="127286" y="178818"/>
                    <a:pt x="129445" y="184025"/>
                  </a:cubicBezTo>
                  <a:cubicBezTo>
                    <a:pt x="131604" y="189232"/>
                    <a:pt x="134652" y="193677"/>
                    <a:pt x="138589" y="197614"/>
                  </a:cubicBezTo>
                  <a:cubicBezTo>
                    <a:pt x="142526" y="201551"/>
                    <a:pt x="147098" y="204599"/>
                    <a:pt x="152178" y="206758"/>
                  </a:cubicBezTo>
                  <a:cubicBezTo>
                    <a:pt x="157258" y="208917"/>
                    <a:pt x="162719" y="209933"/>
                    <a:pt x="168307" y="209933"/>
                  </a:cubicBezTo>
                  <a:cubicBezTo>
                    <a:pt x="173895" y="209933"/>
                    <a:pt x="179229" y="208917"/>
                    <a:pt x="184436" y="206758"/>
                  </a:cubicBezTo>
                  <a:cubicBezTo>
                    <a:pt x="189643" y="204599"/>
                    <a:pt x="194088" y="201551"/>
                    <a:pt x="198025" y="197614"/>
                  </a:cubicBezTo>
                  <a:cubicBezTo>
                    <a:pt x="201962" y="193677"/>
                    <a:pt x="205010" y="189105"/>
                    <a:pt x="207169" y="184025"/>
                  </a:cubicBezTo>
                  <a:cubicBezTo>
                    <a:pt x="209328" y="178945"/>
                    <a:pt x="210344" y="173484"/>
                    <a:pt x="210344" y="167896"/>
                  </a:cubicBezTo>
                  <a:cubicBezTo>
                    <a:pt x="210344" y="162307"/>
                    <a:pt x="209328" y="156973"/>
                    <a:pt x="207169" y="151766"/>
                  </a:cubicBezTo>
                  <a:cubicBezTo>
                    <a:pt x="205010" y="146559"/>
                    <a:pt x="201962" y="142114"/>
                    <a:pt x="198025" y="138177"/>
                  </a:cubicBezTo>
                  <a:cubicBezTo>
                    <a:pt x="194088" y="134240"/>
                    <a:pt x="189516" y="131192"/>
                    <a:pt x="184436" y="129033"/>
                  </a:cubicBezTo>
                  <a:cubicBezTo>
                    <a:pt x="179356" y="126874"/>
                    <a:pt x="173895" y="125858"/>
                    <a:pt x="168307" y="125858"/>
                  </a:cubicBezTo>
                  <a:close/>
                  <a:moveTo>
                    <a:pt x="168307" y="462157"/>
                  </a:moveTo>
                  <a:cubicBezTo>
                    <a:pt x="163862" y="462157"/>
                    <a:pt x="159925" y="460887"/>
                    <a:pt x="156242" y="458474"/>
                  </a:cubicBezTo>
                  <a:cubicBezTo>
                    <a:pt x="152559" y="456061"/>
                    <a:pt x="150019" y="452632"/>
                    <a:pt x="148495" y="448568"/>
                  </a:cubicBezTo>
                  <a:lnTo>
                    <a:pt x="100997" y="322329"/>
                  </a:lnTo>
                  <a:cubicBezTo>
                    <a:pt x="95155" y="319789"/>
                    <a:pt x="89440" y="316868"/>
                    <a:pt x="83979" y="313693"/>
                  </a:cubicBezTo>
                  <a:cubicBezTo>
                    <a:pt x="78518" y="310518"/>
                    <a:pt x="73184" y="306962"/>
                    <a:pt x="67977" y="303152"/>
                  </a:cubicBezTo>
                  <a:cubicBezTo>
                    <a:pt x="62770" y="299342"/>
                    <a:pt x="57944" y="295278"/>
                    <a:pt x="53245" y="290960"/>
                  </a:cubicBezTo>
                  <a:cubicBezTo>
                    <a:pt x="48546" y="286642"/>
                    <a:pt x="44228" y="281943"/>
                    <a:pt x="40037" y="277117"/>
                  </a:cubicBezTo>
                  <a:cubicBezTo>
                    <a:pt x="35846" y="272290"/>
                    <a:pt x="32036" y="267210"/>
                    <a:pt x="28480" y="261876"/>
                  </a:cubicBezTo>
                  <a:cubicBezTo>
                    <a:pt x="24924" y="256542"/>
                    <a:pt x="21622" y="251081"/>
                    <a:pt x="18701" y="245366"/>
                  </a:cubicBezTo>
                  <a:cubicBezTo>
                    <a:pt x="15780" y="239651"/>
                    <a:pt x="13113" y="233936"/>
                    <a:pt x="10954" y="227967"/>
                  </a:cubicBezTo>
                  <a:cubicBezTo>
                    <a:pt x="8795" y="221998"/>
                    <a:pt x="6763" y="215902"/>
                    <a:pt x="5239" y="209679"/>
                  </a:cubicBezTo>
                  <a:cubicBezTo>
                    <a:pt x="3715" y="203456"/>
                    <a:pt x="2445" y="197233"/>
                    <a:pt x="1556" y="190883"/>
                  </a:cubicBezTo>
                  <a:cubicBezTo>
                    <a:pt x="667" y="184533"/>
                    <a:pt x="159" y="178183"/>
                    <a:pt x="32" y="171833"/>
                  </a:cubicBezTo>
                  <a:cubicBezTo>
                    <a:pt x="-95" y="165482"/>
                    <a:pt x="159" y="159132"/>
                    <a:pt x="667" y="152782"/>
                  </a:cubicBezTo>
                  <a:cubicBezTo>
                    <a:pt x="1175" y="146432"/>
                    <a:pt x="2191" y="140082"/>
                    <a:pt x="3461" y="133859"/>
                  </a:cubicBezTo>
                  <a:cubicBezTo>
                    <a:pt x="4731" y="127636"/>
                    <a:pt x="6382" y="121413"/>
                    <a:pt x="8414" y="115444"/>
                  </a:cubicBezTo>
                  <a:cubicBezTo>
                    <a:pt x="10446" y="109475"/>
                    <a:pt x="12732" y="103506"/>
                    <a:pt x="15399" y="97664"/>
                  </a:cubicBezTo>
                  <a:cubicBezTo>
                    <a:pt x="18066" y="91822"/>
                    <a:pt x="21114" y="86234"/>
                    <a:pt x="24416" y="80773"/>
                  </a:cubicBezTo>
                  <a:cubicBezTo>
                    <a:pt x="27718" y="75312"/>
                    <a:pt x="31401" y="70105"/>
                    <a:pt x="35211" y="65025"/>
                  </a:cubicBezTo>
                  <a:cubicBezTo>
                    <a:pt x="39021" y="59945"/>
                    <a:pt x="43339" y="55246"/>
                    <a:pt x="47784" y="50673"/>
                  </a:cubicBezTo>
                  <a:cubicBezTo>
                    <a:pt x="52229" y="46101"/>
                    <a:pt x="56928" y="41783"/>
                    <a:pt x="61881" y="37846"/>
                  </a:cubicBezTo>
                  <a:cubicBezTo>
                    <a:pt x="66834" y="33909"/>
                    <a:pt x="72041" y="30099"/>
                    <a:pt x="77375" y="26670"/>
                  </a:cubicBezTo>
                  <a:cubicBezTo>
                    <a:pt x="82709" y="23241"/>
                    <a:pt x="88297" y="20066"/>
                    <a:pt x="94012" y="17272"/>
                  </a:cubicBezTo>
                  <a:cubicBezTo>
                    <a:pt x="99727" y="14478"/>
                    <a:pt x="105950" y="11938"/>
                    <a:pt x="112046" y="9779"/>
                  </a:cubicBezTo>
                  <a:cubicBezTo>
                    <a:pt x="118142" y="7620"/>
                    <a:pt x="124111" y="5842"/>
                    <a:pt x="130334" y="4445"/>
                  </a:cubicBezTo>
                  <a:cubicBezTo>
                    <a:pt x="136557" y="3048"/>
                    <a:pt x="142780" y="1905"/>
                    <a:pt x="149130" y="1143"/>
                  </a:cubicBezTo>
                  <a:cubicBezTo>
                    <a:pt x="155480" y="381"/>
                    <a:pt x="161830" y="0"/>
                    <a:pt x="168180" y="0"/>
                  </a:cubicBezTo>
                  <a:cubicBezTo>
                    <a:pt x="174530" y="0"/>
                    <a:pt x="180880" y="381"/>
                    <a:pt x="187230" y="1143"/>
                  </a:cubicBezTo>
                  <a:cubicBezTo>
                    <a:pt x="193580" y="1905"/>
                    <a:pt x="199803" y="2921"/>
                    <a:pt x="206026" y="4445"/>
                  </a:cubicBezTo>
                  <a:cubicBezTo>
                    <a:pt x="212249" y="5969"/>
                    <a:pt x="218345" y="7620"/>
                    <a:pt x="224314" y="9779"/>
                  </a:cubicBezTo>
                  <a:cubicBezTo>
                    <a:pt x="230283" y="11938"/>
                    <a:pt x="236252" y="14351"/>
                    <a:pt x="241967" y="17145"/>
                  </a:cubicBezTo>
                  <a:cubicBezTo>
                    <a:pt x="247682" y="19939"/>
                    <a:pt x="253270" y="23114"/>
                    <a:pt x="258604" y="26543"/>
                  </a:cubicBezTo>
                  <a:cubicBezTo>
                    <a:pt x="263938" y="29972"/>
                    <a:pt x="269145" y="33655"/>
                    <a:pt x="274098" y="37719"/>
                  </a:cubicBezTo>
                  <a:cubicBezTo>
                    <a:pt x="279051" y="41783"/>
                    <a:pt x="283750" y="46101"/>
                    <a:pt x="288195" y="50546"/>
                  </a:cubicBezTo>
                  <a:cubicBezTo>
                    <a:pt x="292640" y="54991"/>
                    <a:pt x="296831" y="59945"/>
                    <a:pt x="300768" y="64898"/>
                  </a:cubicBezTo>
                  <a:cubicBezTo>
                    <a:pt x="304705" y="69851"/>
                    <a:pt x="308261" y="75185"/>
                    <a:pt x="311563" y="80646"/>
                  </a:cubicBezTo>
                  <a:cubicBezTo>
                    <a:pt x="314865" y="86107"/>
                    <a:pt x="317913" y="91695"/>
                    <a:pt x="320580" y="97537"/>
                  </a:cubicBezTo>
                  <a:cubicBezTo>
                    <a:pt x="323247" y="103379"/>
                    <a:pt x="325660" y="109221"/>
                    <a:pt x="327565" y="115317"/>
                  </a:cubicBezTo>
                  <a:cubicBezTo>
                    <a:pt x="329470" y="121413"/>
                    <a:pt x="331248" y="127509"/>
                    <a:pt x="332518" y="133732"/>
                  </a:cubicBezTo>
                  <a:cubicBezTo>
                    <a:pt x="333788" y="139955"/>
                    <a:pt x="334804" y="146305"/>
                    <a:pt x="335312" y="152655"/>
                  </a:cubicBezTo>
                  <a:cubicBezTo>
                    <a:pt x="335820" y="159005"/>
                    <a:pt x="336074" y="165355"/>
                    <a:pt x="335947" y="171706"/>
                  </a:cubicBezTo>
                  <a:cubicBezTo>
                    <a:pt x="335820" y="178056"/>
                    <a:pt x="335312" y="184406"/>
                    <a:pt x="334423" y="190756"/>
                  </a:cubicBezTo>
                  <a:cubicBezTo>
                    <a:pt x="333534" y="197106"/>
                    <a:pt x="332391" y="203329"/>
                    <a:pt x="330740" y="209552"/>
                  </a:cubicBezTo>
                  <a:cubicBezTo>
                    <a:pt x="329089" y="215775"/>
                    <a:pt x="327184" y="221871"/>
                    <a:pt x="325025" y="227840"/>
                  </a:cubicBezTo>
                  <a:cubicBezTo>
                    <a:pt x="322866" y="233809"/>
                    <a:pt x="320199" y="239651"/>
                    <a:pt x="317278" y="245239"/>
                  </a:cubicBezTo>
                  <a:cubicBezTo>
                    <a:pt x="314357" y="250827"/>
                    <a:pt x="311055" y="256415"/>
                    <a:pt x="307499" y="261749"/>
                  </a:cubicBezTo>
                  <a:cubicBezTo>
                    <a:pt x="303943" y="267083"/>
                    <a:pt x="300133" y="272163"/>
                    <a:pt x="295942" y="276990"/>
                  </a:cubicBezTo>
                  <a:cubicBezTo>
                    <a:pt x="291751" y="281816"/>
                    <a:pt x="287433" y="286515"/>
                    <a:pt x="282734" y="290833"/>
                  </a:cubicBezTo>
                  <a:cubicBezTo>
                    <a:pt x="278035" y="295151"/>
                    <a:pt x="273209" y="299342"/>
                    <a:pt x="268002" y="303025"/>
                  </a:cubicBezTo>
                  <a:cubicBezTo>
                    <a:pt x="262795" y="306708"/>
                    <a:pt x="257588" y="310391"/>
                    <a:pt x="252000" y="313566"/>
                  </a:cubicBezTo>
                  <a:cubicBezTo>
                    <a:pt x="246412" y="316741"/>
                    <a:pt x="240824" y="319662"/>
                    <a:pt x="234982" y="322202"/>
                  </a:cubicBezTo>
                  <a:lnTo>
                    <a:pt x="187992" y="448441"/>
                  </a:lnTo>
                  <a:cubicBezTo>
                    <a:pt x="186468" y="452505"/>
                    <a:pt x="183928" y="455934"/>
                    <a:pt x="180245" y="458347"/>
                  </a:cubicBezTo>
                  <a:cubicBezTo>
                    <a:pt x="176562" y="460760"/>
                    <a:pt x="172625" y="462030"/>
                    <a:pt x="168180" y="462030"/>
                  </a:cubicBezTo>
                  <a:close/>
                  <a:moveTo>
                    <a:pt x="168180" y="41656"/>
                  </a:moveTo>
                  <a:cubicBezTo>
                    <a:pt x="160814" y="41656"/>
                    <a:pt x="153575" y="42291"/>
                    <a:pt x="146336" y="43561"/>
                  </a:cubicBezTo>
                  <a:cubicBezTo>
                    <a:pt x="139097" y="44831"/>
                    <a:pt x="131985" y="46736"/>
                    <a:pt x="125127" y="49276"/>
                  </a:cubicBezTo>
                  <a:cubicBezTo>
                    <a:pt x="118269" y="51816"/>
                    <a:pt x="111538" y="54865"/>
                    <a:pt x="105188" y="58548"/>
                  </a:cubicBezTo>
                  <a:cubicBezTo>
                    <a:pt x="98838" y="62231"/>
                    <a:pt x="92869" y="66422"/>
                    <a:pt x="87154" y="71121"/>
                  </a:cubicBezTo>
                  <a:cubicBezTo>
                    <a:pt x="81439" y="75820"/>
                    <a:pt x="76359" y="81027"/>
                    <a:pt x="71660" y="86615"/>
                  </a:cubicBezTo>
                  <a:cubicBezTo>
                    <a:pt x="66961" y="92203"/>
                    <a:pt x="62770" y="98172"/>
                    <a:pt x="59087" y="104522"/>
                  </a:cubicBezTo>
                  <a:cubicBezTo>
                    <a:pt x="55404" y="110872"/>
                    <a:pt x="52356" y="117476"/>
                    <a:pt x="49816" y="124461"/>
                  </a:cubicBezTo>
                  <a:cubicBezTo>
                    <a:pt x="47276" y="131446"/>
                    <a:pt x="45371" y="138431"/>
                    <a:pt x="44101" y="145670"/>
                  </a:cubicBezTo>
                  <a:cubicBezTo>
                    <a:pt x="42831" y="152909"/>
                    <a:pt x="42196" y="160148"/>
                    <a:pt x="42196" y="167515"/>
                  </a:cubicBezTo>
                  <a:cubicBezTo>
                    <a:pt x="42196" y="174881"/>
                    <a:pt x="42831" y="182120"/>
                    <a:pt x="44101" y="189359"/>
                  </a:cubicBezTo>
                  <a:cubicBezTo>
                    <a:pt x="45371" y="196598"/>
                    <a:pt x="47276" y="203710"/>
                    <a:pt x="49689" y="210568"/>
                  </a:cubicBezTo>
                  <a:cubicBezTo>
                    <a:pt x="52102" y="217426"/>
                    <a:pt x="55277" y="224157"/>
                    <a:pt x="58960" y="230507"/>
                  </a:cubicBezTo>
                  <a:cubicBezTo>
                    <a:pt x="62643" y="236857"/>
                    <a:pt x="66834" y="242826"/>
                    <a:pt x="71533" y="248541"/>
                  </a:cubicBezTo>
                  <a:cubicBezTo>
                    <a:pt x="76232" y="254256"/>
                    <a:pt x="81439" y="259336"/>
                    <a:pt x="87027" y="264162"/>
                  </a:cubicBezTo>
                  <a:cubicBezTo>
                    <a:pt x="92615" y="268988"/>
                    <a:pt x="98584" y="273179"/>
                    <a:pt x="104934" y="276863"/>
                  </a:cubicBezTo>
                  <a:cubicBezTo>
                    <a:pt x="111284" y="280546"/>
                    <a:pt x="117888" y="283721"/>
                    <a:pt x="124746" y="286261"/>
                  </a:cubicBezTo>
                  <a:cubicBezTo>
                    <a:pt x="130715" y="288420"/>
                    <a:pt x="134906" y="292484"/>
                    <a:pt x="137192" y="298453"/>
                  </a:cubicBezTo>
                  <a:lnTo>
                    <a:pt x="168307" y="381257"/>
                  </a:lnTo>
                  <a:lnTo>
                    <a:pt x="199422" y="298453"/>
                  </a:lnTo>
                  <a:cubicBezTo>
                    <a:pt x="201708" y="292484"/>
                    <a:pt x="205899" y="288420"/>
                    <a:pt x="211868" y="286261"/>
                  </a:cubicBezTo>
                  <a:cubicBezTo>
                    <a:pt x="218726" y="283721"/>
                    <a:pt x="225330" y="280546"/>
                    <a:pt x="231680" y="276863"/>
                  </a:cubicBezTo>
                  <a:cubicBezTo>
                    <a:pt x="238030" y="273179"/>
                    <a:pt x="243999" y="268988"/>
                    <a:pt x="249587" y="264162"/>
                  </a:cubicBezTo>
                  <a:cubicBezTo>
                    <a:pt x="255175" y="259336"/>
                    <a:pt x="260382" y="254256"/>
                    <a:pt x="265081" y="248541"/>
                  </a:cubicBezTo>
                  <a:cubicBezTo>
                    <a:pt x="269780" y="242826"/>
                    <a:pt x="273971" y="236857"/>
                    <a:pt x="277654" y="230507"/>
                  </a:cubicBezTo>
                  <a:cubicBezTo>
                    <a:pt x="281337" y="224157"/>
                    <a:pt x="284385" y="217553"/>
                    <a:pt x="286925" y="210568"/>
                  </a:cubicBezTo>
                  <a:cubicBezTo>
                    <a:pt x="289465" y="203583"/>
                    <a:pt x="291243" y="196598"/>
                    <a:pt x="292513" y="189359"/>
                  </a:cubicBezTo>
                  <a:cubicBezTo>
                    <a:pt x="293783" y="182120"/>
                    <a:pt x="294418" y="174881"/>
                    <a:pt x="294418" y="167515"/>
                  </a:cubicBezTo>
                  <a:cubicBezTo>
                    <a:pt x="294418" y="160148"/>
                    <a:pt x="293783" y="152909"/>
                    <a:pt x="292513" y="145670"/>
                  </a:cubicBezTo>
                  <a:cubicBezTo>
                    <a:pt x="291243" y="138431"/>
                    <a:pt x="289338" y="131319"/>
                    <a:pt x="286798" y="124461"/>
                  </a:cubicBezTo>
                  <a:cubicBezTo>
                    <a:pt x="284258" y="117603"/>
                    <a:pt x="281210" y="110999"/>
                    <a:pt x="277527" y="104522"/>
                  </a:cubicBezTo>
                  <a:cubicBezTo>
                    <a:pt x="273844" y="98045"/>
                    <a:pt x="269653" y="92203"/>
                    <a:pt x="264954" y="86615"/>
                  </a:cubicBezTo>
                  <a:cubicBezTo>
                    <a:pt x="260255" y="81027"/>
                    <a:pt x="255048" y="75820"/>
                    <a:pt x="249460" y="71121"/>
                  </a:cubicBezTo>
                  <a:cubicBezTo>
                    <a:pt x="243872" y="66422"/>
                    <a:pt x="237903" y="62231"/>
                    <a:pt x="231426" y="58548"/>
                  </a:cubicBezTo>
                  <a:cubicBezTo>
                    <a:pt x="224949" y="54865"/>
                    <a:pt x="218472" y="51816"/>
                    <a:pt x="211487" y="49276"/>
                  </a:cubicBezTo>
                  <a:cubicBezTo>
                    <a:pt x="204502" y="46736"/>
                    <a:pt x="197517" y="44831"/>
                    <a:pt x="190278" y="43561"/>
                  </a:cubicBezTo>
                  <a:cubicBezTo>
                    <a:pt x="183039" y="42291"/>
                    <a:pt x="175800" y="41656"/>
                    <a:pt x="168434" y="41656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6936781" y="3497894"/>
            <a:ext cx="3514649" cy="4128459"/>
            <a:chOff x="0" y="0"/>
            <a:chExt cx="3514649" cy="4128453"/>
          </a:xfrm>
        </p:grpSpPr>
        <p:sp>
          <p:nvSpPr>
            <p:cNvPr id="17" name="Freeform 17"/>
            <p:cNvSpPr/>
            <p:nvPr/>
          </p:nvSpPr>
          <p:spPr>
            <a:xfrm>
              <a:off x="63500" y="63500"/>
              <a:ext cx="3387596" cy="4001511"/>
            </a:xfrm>
            <a:custGeom>
              <a:avLst/>
              <a:gdLst/>
              <a:ahLst/>
              <a:cxnLst/>
              <a:rect l="l" t="t" r="r" b="b"/>
              <a:pathLst>
                <a:path w="3387596" h="4001511">
                  <a:moveTo>
                    <a:pt x="0" y="0"/>
                  </a:moveTo>
                  <a:lnTo>
                    <a:pt x="0" y="4001511"/>
                  </a:lnTo>
                  <a:lnTo>
                    <a:pt x="3387596" y="4001511"/>
                  </a:lnTo>
                  <a:lnTo>
                    <a:pt x="3387596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305308" y="1460625"/>
              <a:ext cx="379222" cy="275463"/>
            </a:xfrm>
            <a:custGeom>
              <a:avLst/>
              <a:gdLst/>
              <a:ahLst/>
              <a:cxnLst/>
              <a:rect l="l" t="t" r="r" b="b"/>
              <a:pathLst>
                <a:path w="379222" h="275463">
                  <a:moveTo>
                    <a:pt x="0" y="275463"/>
                  </a:moveTo>
                  <a:lnTo>
                    <a:pt x="379222" y="275463"/>
                  </a:lnTo>
                  <a:lnTo>
                    <a:pt x="3792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323088" y="2132455"/>
              <a:ext cx="343662" cy="378206"/>
            </a:xfrm>
            <a:custGeom>
              <a:avLst/>
              <a:gdLst/>
              <a:ahLst/>
              <a:cxnLst/>
              <a:rect l="l" t="t" r="r" b="b"/>
              <a:pathLst>
                <a:path w="343662" h="378206">
                  <a:moveTo>
                    <a:pt x="0" y="378205"/>
                  </a:moveTo>
                  <a:lnTo>
                    <a:pt x="343662" y="378205"/>
                  </a:lnTo>
                  <a:lnTo>
                    <a:pt x="3436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323088" y="2793108"/>
              <a:ext cx="361442" cy="467868"/>
            </a:xfrm>
            <a:custGeom>
              <a:avLst/>
              <a:gdLst/>
              <a:ahLst/>
              <a:cxnLst/>
              <a:rect l="l" t="t" r="r" b="b"/>
              <a:pathLst>
                <a:path w="361442" h="467868">
                  <a:moveTo>
                    <a:pt x="0" y="467867"/>
                  </a:moveTo>
                  <a:lnTo>
                    <a:pt x="361442" y="467867"/>
                  </a:lnTo>
                  <a:lnTo>
                    <a:pt x="3614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3976287" y="1012527"/>
            <a:ext cx="2300526" cy="773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 b="1">
                <a:solidFill>
                  <a:srgbClr val="365B6D"/>
                </a:solidFill>
                <a:latin typeface="DIN Next Bold"/>
                <a:ea typeface="DIN Next Bold"/>
                <a:cs typeface="DIN Next Bold"/>
                <a:sym typeface="DIN Next Bold"/>
              </a:rPr>
              <a:t>Premium Hygiene, Apparel &amp; Kitchen Care</a:t>
            </a:r>
          </a:p>
          <a:p>
            <a:pPr algn="l">
              <a:lnSpc>
                <a:spcPts val="1200"/>
              </a:lnSpc>
            </a:pPr>
            <a:r>
              <a:rPr lang="en-US" sz="1000" spc="4">
                <a:solidFill>
                  <a:srgbClr val="365B6D"/>
                </a:solidFill>
                <a:latin typeface="Open Sans"/>
                <a:ea typeface="Open Sans"/>
                <a:cs typeface="Open Sans"/>
                <a:sym typeface="Open Sans"/>
              </a:rPr>
              <a:t>06. Liquid Hand Cleansing Gel Matrix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983604" y="678523"/>
            <a:ext cx="747989" cy="213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F7F7F7"/>
                </a:solidFill>
                <a:latin typeface="DIN Next"/>
                <a:ea typeface="DIN Next"/>
                <a:cs typeface="DIN Next"/>
                <a:sym typeface="DIN Next"/>
              </a:rPr>
              <a:t>REGIMEN 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976287" y="2378488"/>
            <a:ext cx="2453259" cy="186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 spc="4">
                <a:solidFill>
                  <a:srgbClr val="365B6D"/>
                </a:solidFill>
                <a:latin typeface="Open Sans"/>
                <a:ea typeface="Open Sans"/>
                <a:cs typeface="Open Sans"/>
                <a:sym typeface="Open Sans"/>
              </a:rPr>
              <a:t>08. Rapid Drain Flow Opener Compound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976287" y="3178893"/>
            <a:ext cx="2437352" cy="186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 spc="4">
                <a:solidFill>
                  <a:srgbClr val="365B6D"/>
                </a:solidFill>
                <a:latin typeface="Open Sans"/>
                <a:ea typeface="Open Sans"/>
                <a:cs typeface="Open Sans"/>
                <a:sym typeface="Open Sans"/>
              </a:rPr>
              <a:t>10. Crystal Glass &amp; Windscreen Cleanser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976287" y="2778690"/>
            <a:ext cx="2515038" cy="186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 spc="4">
                <a:solidFill>
                  <a:srgbClr val="365B6D"/>
                </a:solidFill>
                <a:latin typeface="Open Sans"/>
                <a:ea typeface="Open Sans"/>
                <a:cs typeface="Open Sans"/>
                <a:sym typeface="Open Sans"/>
              </a:rPr>
              <a:t>09. Smart Liquid Fabric Wash Conditioner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976287" y="1978285"/>
            <a:ext cx="2680545" cy="186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 spc="4">
                <a:solidFill>
                  <a:srgbClr val="365B6D"/>
                </a:solidFill>
                <a:latin typeface="Open Sans"/>
                <a:ea typeface="Open Sans"/>
                <a:cs typeface="Open Sans"/>
                <a:sym typeface="Open Sans"/>
              </a:rPr>
              <a:t>07. Active Dish Wash Liquid Gel Concentrate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973420" y="5499964"/>
            <a:ext cx="2399862" cy="429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5"/>
              </a:lnSpc>
            </a:pPr>
            <a:r>
              <a:rPr lang="en-US" sz="850" spc="3">
                <a:solidFill>
                  <a:srgbClr val="365B6D"/>
                </a:solidFill>
                <a:latin typeface="Open Sans"/>
                <a:ea typeface="Open Sans"/>
                <a:cs typeface="Open Sans"/>
                <a:sym typeface="Open Sans"/>
              </a:rPr>
              <a:t>Formulated for kitchen, laundry, and personal hygiene applications. Concentrated gels and compounds deliver professional-grade results.</a:t>
            </a:r>
          </a:p>
        </p:txBody>
      </p:sp>
      <p:sp>
        <p:nvSpPr>
          <p:cNvPr id="29" name="Freeform 52"/>
          <p:cNvSpPr/>
          <p:nvPr/>
        </p:nvSpPr>
        <p:spPr>
          <a:xfrm>
            <a:off x="241300" y="0"/>
            <a:ext cx="914400" cy="708606"/>
          </a:xfrm>
          <a:custGeom>
            <a:avLst/>
            <a:gdLst/>
            <a:ahLst/>
            <a:cxnLst/>
            <a:rect l="l" t="t" r="r" b="b"/>
            <a:pathLst>
              <a:path w="704810" h="708606">
                <a:moveTo>
                  <a:pt x="0" y="0"/>
                </a:moveTo>
                <a:lnTo>
                  <a:pt x="704810" y="0"/>
                </a:lnTo>
                <a:lnTo>
                  <a:pt x="704810" y="708606"/>
                </a:lnTo>
                <a:lnTo>
                  <a:pt x="0" y="70860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3200" t="-801" b="-801"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02923" y="3562731"/>
            <a:ext cx="3388928" cy="4002405"/>
            <a:chOff x="0" y="0"/>
            <a:chExt cx="3388932" cy="40024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88871" cy="4000123"/>
            </a:xfrm>
            <a:custGeom>
              <a:avLst/>
              <a:gdLst/>
              <a:ahLst/>
              <a:cxnLst/>
              <a:rect l="l" t="t" r="r" b="b"/>
              <a:pathLst>
                <a:path w="3388871" h="4000123">
                  <a:moveTo>
                    <a:pt x="0" y="0"/>
                  </a:moveTo>
                  <a:lnTo>
                    <a:pt x="0" y="4000123"/>
                  </a:lnTo>
                  <a:lnTo>
                    <a:pt x="3388871" y="4000123"/>
                  </a:lnTo>
                  <a:lnTo>
                    <a:pt x="3388871" y="0"/>
                  </a:lnTo>
                  <a:close/>
                </a:path>
              </a:pathLst>
            </a:custGeom>
            <a:solidFill>
              <a:srgbClr val="41C1BA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68938" y="0"/>
            <a:ext cx="3449345" cy="7562850"/>
            <a:chOff x="0" y="0"/>
            <a:chExt cx="4599127" cy="10083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599178" cy="10083800"/>
            </a:xfrm>
            <a:custGeom>
              <a:avLst/>
              <a:gdLst/>
              <a:ahLst/>
              <a:cxnLst/>
              <a:rect l="l" t="t" r="r" b="b"/>
              <a:pathLst>
                <a:path w="4599178" h="10083800">
                  <a:moveTo>
                    <a:pt x="0" y="0"/>
                  </a:moveTo>
                  <a:lnTo>
                    <a:pt x="4599178" y="0"/>
                  </a:lnTo>
                  <a:lnTo>
                    <a:pt x="4599178" y="10083800"/>
                  </a:lnTo>
                  <a:lnTo>
                    <a:pt x="0" y="10083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/>
              <a:stretch>
                <a:fillRect l="-3132" t="-6682" r="-3220" b="-6331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6979215" y="0"/>
            <a:ext cx="3382651" cy="3560293"/>
            <a:chOff x="0" y="0"/>
            <a:chExt cx="4510202" cy="474705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510151" cy="4747006"/>
            </a:xfrm>
            <a:custGeom>
              <a:avLst/>
              <a:gdLst/>
              <a:ahLst/>
              <a:cxnLst/>
              <a:rect l="l" t="t" r="r" b="b"/>
              <a:pathLst>
                <a:path w="4510151" h="4747006">
                  <a:moveTo>
                    <a:pt x="0" y="0"/>
                  </a:moveTo>
                  <a:lnTo>
                    <a:pt x="4510151" y="0"/>
                  </a:lnTo>
                  <a:lnTo>
                    <a:pt x="4510151" y="4747006"/>
                  </a:lnTo>
                  <a:lnTo>
                    <a:pt x="0" y="47470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/>
              <a:stretch>
                <a:fillRect l="-3194" t="-38681" r="-3004" b="-4505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3973420" y="666998"/>
            <a:ext cx="2753611" cy="285855"/>
            <a:chOff x="0" y="0"/>
            <a:chExt cx="2753614" cy="28585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53614" cy="285871"/>
            </a:xfrm>
            <a:custGeom>
              <a:avLst/>
              <a:gdLst/>
              <a:ahLst/>
              <a:cxnLst/>
              <a:rect l="l" t="t" r="r" b="b"/>
              <a:pathLst>
                <a:path w="2753614" h="285871">
                  <a:moveTo>
                    <a:pt x="0" y="0"/>
                  </a:moveTo>
                  <a:lnTo>
                    <a:pt x="2753614" y="0"/>
                  </a:lnTo>
                  <a:lnTo>
                    <a:pt x="2753614" y="285871"/>
                  </a:lnTo>
                  <a:lnTo>
                    <a:pt x="0" y="285871"/>
                  </a:lnTo>
                  <a:close/>
                </a:path>
              </a:pathLst>
            </a:custGeom>
            <a:solidFill>
              <a:srgbClr val="289DD2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7245106" y="4960449"/>
            <a:ext cx="378724" cy="275434"/>
            <a:chOff x="0" y="0"/>
            <a:chExt cx="378727" cy="27543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78717" cy="275465"/>
            </a:xfrm>
            <a:custGeom>
              <a:avLst/>
              <a:gdLst/>
              <a:ahLst/>
              <a:cxnLst/>
              <a:rect l="l" t="t" r="r" b="b"/>
              <a:pathLst>
                <a:path w="378717" h="275465">
                  <a:moveTo>
                    <a:pt x="327027" y="275465"/>
                  </a:moveTo>
                  <a:lnTo>
                    <a:pt x="51689" y="275465"/>
                  </a:lnTo>
                  <a:cubicBezTo>
                    <a:pt x="48260" y="275465"/>
                    <a:pt x="44958" y="275084"/>
                    <a:pt x="41656" y="274449"/>
                  </a:cubicBezTo>
                  <a:cubicBezTo>
                    <a:pt x="38354" y="273814"/>
                    <a:pt x="35052" y="272798"/>
                    <a:pt x="32004" y="271528"/>
                  </a:cubicBezTo>
                  <a:cubicBezTo>
                    <a:pt x="28956" y="270258"/>
                    <a:pt x="25908" y="268607"/>
                    <a:pt x="23114" y="266702"/>
                  </a:cubicBezTo>
                  <a:cubicBezTo>
                    <a:pt x="20320" y="264797"/>
                    <a:pt x="17653" y="262638"/>
                    <a:pt x="15240" y="260225"/>
                  </a:cubicBezTo>
                  <a:cubicBezTo>
                    <a:pt x="12827" y="257812"/>
                    <a:pt x="10668" y="255272"/>
                    <a:pt x="8763" y="252351"/>
                  </a:cubicBezTo>
                  <a:cubicBezTo>
                    <a:pt x="6858" y="249430"/>
                    <a:pt x="5334" y="246509"/>
                    <a:pt x="3937" y="243461"/>
                  </a:cubicBezTo>
                  <a:cubicBezTo>
                    <a:pt x="2540" y="240413"/>
                    <a:pt x="1651" y="237111"/>
                    <a:pt x="1016" y="233809"/>
                  </a:cubicBezTo>
                  <a:cubicBezTo>
                    <a:pt x="381" y="230507"/>
                    <a:pt x="0" y="227205"/>
                    <a:pt x="0" y="223776"/>
                  </a:cubicBezTo>
                  <a:lnTo>
                    <a:pt x="0" y="51689"/>
                  </a:lnTo>
                  <a:cubicBezTo>
                    <a:pt x="0" y="48260"/>
                    <a:pt x="381" y="44958"/>
                    <a:pt x="1016" y="41656"/>
                  </a:cubicBezTo>
                  <a:cubicBezTo>
                    <a:pt x="1651" y="38354"/>
                    <a:pt x="2667" y="35052"/>
                    <a:pt x="3937" y="32004"/>
                  </a:cubicBezTo>
                  <a:cubicBezTo>
                    <a:pt x="5207" y="28956"/>
                    <a:pt x="6858" y="25908"/>
                    <a:pt x="8763" y="23114"/>
                  </a:cubicBezTo>
                  <a:cubicBezTo>
                    <a:pt x="10668" y="20320"/>
                    <a:pt x="12827" y="17653"/>
                    <a:pt x="15240" y="15240"/>
                  </a:cubicBezTo>
                  <a:cubicBezTo>
                    <a:pt x="17653" y="12827"/>
                    <a:pt x="20193" y="10668"/>
                    <a:pt x="23114" y="8763"/>
                  </a:cubicBezTo>
                  <a:cubicBezTo>
                    <a:pt x="26035" y="6858"/>
                    <a:pt x="28956" y="5334"/>
                    <a:pt x="32004" y="3937"/>
                  </a:cubicBezTo>
                  <a:cubicBezTo>
                    <a:pt x="35052" y="2540"/>
                    <a:pt x="38354" y="1651"/>
                    <a:pt x="41656" y="1016"/>
                  </a:cubicBezTo>
                  <a:cubicBezTo>
                    <a:pt x="44958" y="381"/>
                    <a:pt x="48260" y="0"/>
                    <a:pt x="51689" y="0"/>
                  </a:cubicBezTo>
                  <a:lnTo>
                    <a:pt x="327027" y="0"/>
                  </a:lnTo>
                  <a:cubicBezTo>
                    <a:pt x="330456" y="0"/>
                    <a:pt x="333758" y="381"/>
                    <a:pt x="337060" y="1016"/>
                  </a:cubicBezTo>
                  <a:cubicBezTo>
                    <a:pt x="340362" y="1651"/>
                    <a:pt x="343664" y="2667"/>
                    <a:pt x="346712" y="3937"/>
                  </a:cubicBezTo>
                  <a:cubicBezTo>
                    <a:pt x="349760" y="5207"/>
                    <a:pt x="352808" y="6858"/>
                    <a:pt x="355602" y="8763"/>
                  </a:cubicBezTo>
                  <a:cubicBezTo>
                    <a:pt x="358396" y="10668"/>
                    <a:pt x="361063" y="12827"/>
                    <a:pt x="363476" y="15240"/>
                  </a:cubicBezTo>
                  <a:cubicBezTo>
                    <a:pt x="365889" y="17653"/>
                    <a:pt x="368048" y="20193"/>
                    <a:pt x="369953" y="23114"/>
                  </a:cubicBezTo>
                  <a:cubicBezTo>
                    <a:pt x="371859" y="26035"/>
                    <a:pt x="373382" y="28956"/>
                    <a:pt x="374779" y="32004"/>
                  </a:cubicBezTo>
                  <a:cubicBezTo>
                    <a:pt x="376177" y="35052"/>
                    <a:pt x="377066" y="38354"/>
                    <a:pt x="377701" y="41656"/>
                  </a:cubicBezTo>
                  <a:cubicBezTo>
                    <a:pt x="378336" y="44958"/>
                    <a:pt x="378717" y="48387"/>
                    <a:pt x="378717" y="51689"/>
                  </a:cubicBezTo>
                  <a:lnTo>
                    <a:pt x="378717" y="223776"/>
                  </a:lnTo>
                  <a:cubicBezTo>
                    <a:pt x="378717" y="227205"/>
                    <a:pt x="378336" y="230507"/>
                    <a:pt x="377701" y="233809"/>
                  </a:cubicBezTo>
                  <a:cubicBezTo>
                    <a:pt x="377066" y="237111"/>
                    <a:pt x="376050" y="240413"/>
                    <a:pt x="374779" y="243461"/>
                  </a:cubicBezTo>
                  <a:cubicBezTo>
                    <a:pt x="373509" y="246509"/>
                    <a:pt x="371859" y="249557"/>
                    <a:pt x="369953" y="252351"/>
                  </a:cubicBezTo>
                  <a:cubicBezTo>
                    <a:pt x="368048" y="255145"/>
                    <a:pt x="365889" y="257812"/>
                    <a:pt x="363476" y="260225"/>
                  </a:cubicBezTo>
                  <a:cubicBezTo>
                    <a:pt x="361063" y="262638"/>
                    <a:pt x="358523" y="264797"/>
                    <a:pt x="355602" y="266702"/>
                  </a:cubicBezTo>
                  <a:cubicBezTo>
                    <a:pt x="352681" y="268607"/>
                    <a:pt x="349760" y="270131"/>
                    <a:pt x="346712" y="271528"/>
                  </a:cubicBezTo>
                  <a:cubicBezTo>
                    <a:pt x="343664" y="272925"/>
                    <a:pt x="340362" y="273814"/>
                    <a:pt x="337060" y="274449"/>
                  </a:cubicBezTo>
                  <a:cubicBezTo>
                    <a:pt x="333758" y="275084"/>
                    <a:pt x="330329" y="275465"/>
                    <a:pt x="327027" y="275465"/>
                  </a:cubicBezTo>
                  <a:close/>
                  <a:moveTo>
                    <a:pt x="51689" y="34417"/>
                  </a:moveTo>
                  <a:cubicBezTo>
                    <a:pt x="49403" y="34417"/>
                    <a:pt x="47244" y="34798"/>
                    <a:pt x="45085" y="35687"/>
                  </a:cubicBezTo>
                  <a:cubicBezTo>
                    <a:pt x="42926" y="36576"/>
                    <a:pt x="41148" y="37846"/>
                    <a:pt x="39497" y="39370"/>
                  </a:cubicBezTo>
                  <a:cubicBezTo>
                    <a:pt x="37846" y="40894"/>
                    <a:pt x="36576" y="42799"/>
                    <a:pt x="35814" y="44958"/>
                  </a:cubicBezTo>
                  <a:cubicBezTo>
                    <a:pt x="35052" y="47117"/>
                    <a:pt x="34544" y="49276"/>
                    <a:pt x="34544" y="51562"/>
                  </a:cubicBezTo>
                  <a:lnTo>
                    <a:pt x="34544" y="223776"/>
                  </a:lnTo>
                  <a:cubicBezTo>
                    <a:pt x="34544" y="226062"/>
                    <a:pt x="34925" y="228221"/>
                    <a:pt x="35814" y="230380"/>
                  </a:cubicBezTo>
                  <a:cubicBezTo>
                    <a:pt x="36703" y="232539"/>
                    <a:pt x="37973" y="234317"/>
                    <a:pt x="39497" y="235968"/>
                  </a:cubicBezTo>
                  <a:cubicBezTo>
                    <a:pt x="41021" y="237619"/>
                    <a:pt x="42926" y="238889"/>
                    <a:pt x="45085" y="239651"/>
                  </a:cubicBezTo>
                  <a:cubicBezTo>
                    <a:pt x="47244" y="240413"/>
                    <a:pt x="49403" y="240921"/>
                    <a:pt x="51689" y="240921"/>
                  </a:cubicBezTo>
                  <a:lnTo>
                    <a:pt x="327027" y="240921"/>
                  </a:lnTo>
                  <a:cubicBezTo>
                    <a:pt x="329313" y="240921"/>
                    <a:pt x="331472" y="240540"/>
                    <a:pt x="333631" y="239651"/>
                  </a:cubicBezTo>
                  <a:cubicBezTo>
                    <a:pt x="335790" y="238762"/>
                    <a:pt x="337568" y="237492"/>
                    <a:pt x="339219" y="235968"/>
                  </a:cubicBezTo>
                  <a:cubicBezTo>
                    <a:pt x="340870" y="234444"/>
                    <a:pt x="342140" y="232539"/>
                    <a:pt x="342902" y="230380"/>
                  </a:cubicBezTo>
                  <a:cubicBezTo>
                    <a:pt x="343664" y="228221"/>
                    <a:pt x="344172" y="226062"/>
                    <a:pt x="344172" y="223776"/>
                  </a:cubicBezTo>
                  <a:lnTo>
                    <a:pt x="344172" y="51689"/>
                  </a:lnTo>
                  <a:cubicBezTo>
                    <a:pt x="344172" y="49403"/>
                    <a:pt x="343791" y="47244"/>
                    <a:pt x="342902" y="45085"/>
                  </a:cubicBezTo>
                  <a:cubicBezTo>
                    <a:pt x="342013" y="42926"/>
                    <a:pt x="340743" y="41148"/>
                    <a:pt x="339219" y="39497"/>
                  </a:cubicBezTo>
                  <a:cubicBezTo>
                    <a:pt x="337695" y="37846"/>
                    <a:pt x="335790" y="36576"/>
                    <a:pt x="333631" y="35814"/>
                  </a:cubicBezTo>
                  <a:cubicBezTo>
                    <a:pt x="331472" y="35052"/>
                    <a:pt x="329313" y="34544"/>
                    <a:pt x="327027" y="34544"/>
                  </a:cubicBezTo>
                  <a:lnTo>
                    <a:pt x="51689" y="34544"/>
                  </a:lnTo>
                  <a:close/>
                  <a:moveTo>
                    <a:pt x="215012" y="143003"/>
                  </a:moveTo>
                  <a:lnTo>
                    <a:pt x="318264" y="83821"/>
                  </a:lnTo>
                  <a:lnTo>
                    <a:pt x="301119" y="53848"/>
                  </a:lnTo>
                  <a:lnTo>
                    <a:pt x="197740" y="112904"/>
                  </a:lnTo>
                  <a:cubicBezTo>
                    <a:pt x="192025" y="116206"/>
                    <a:pt x="186310" y="116206"/>
                    <a:pt x="180468" y="112904"/>
                  </a:cubicBezTo>
                  <a:lnTo>
                    <a:pt x="77344" y="53848"/>
                  </a:lnTo>
                  <a:lnTo>
                    <a:pt x="60071" y="83821"/>
                  </a:lnTo>
                  <a:lnTo>
                    <a:pt x="163323" y="142876"/>
                  </a:lnTo>
                  <a:cubicBezTo>
                    <a:pt x="171324" y="147448"/>
                    <a:pt x="179960" y="149734"/>
                    <a:pt x="189104" y="149734"/>
                  </a:cubicBezTo>
                  <a:cubicBezTo>
                    <a:pt x="198248" y="149734"/>
                    <a:pt x="206884" y="147448"/>
                    <a:pt x="214885" y="142876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7262584" y="5632494"/>
            <a:ext cx="343033" cy="378209"/>
            <a:chOff x="0" y="0"/>
            <a:chExt cx="343027" cy="37820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43025" cy="378330"/>
            </a:xfrm>
            <a:custGeom>
              <a:avLst/>
              <a:gdLst/>
              <a:ahLst/>
              <a:cxnLst/>
              <a:rect l="l" t="t" r="r" b="b"/>
              <a:pathLst>
                <a:path w="343025" h="378330">
                  <a:moveTo>
                    <a:pt x="110743" y="49022"/>
                  </a:moveTo>
                  <a:cubicBezTo>
                    <a:pt x="102361" y="66293"/>
                    <a:pt x="96265" y="84327"/>
                    <a:pt x="92582" y="103123"/>
                  </a:cubicBezTo>
                  <a:lnTo>
                    <a:pt x="52959" y="103123"/>
                  </a:lnTo>
                  <a:cubicBezTo>
                    <a:pt x="66802" y="79374"/>
                    <a:pt x="86105" y="61341"/>
                    <a:pt x="110743" y="49022"/>
                  </a:cubicBezTo>
                  <a:close/>
                  <a:moveTo>
                    <a:pt x="171957" y="34417"/>
                  </a:moveTo>
                  <a:cubicBezTo>
                    <a:pt x="186435" y="34417"/>
                    <a:pt x="206374" y="62991"/>
                    <a:pt x="217041" y="103123"/>
                  </a:cubicBezTo>
                  <a:lnTo>
                    <a:pt x="128142" y="103123"/>
                  </a:lnTo>
                  <a:cubicBezTo>
                    <a:pt x="138429" y="59817"/>
                    <a:pt x="157479" y="34417"/>
                    <a:pt x="171957" y="34417"/>
                  </a:cubicBezTo>
                  <a:close/>
                  <a:moveTo>
                    <a:pt x="232662" y="48641"/>
                  </a:moveTo>
                  <a:cubicBezTo>
                    <a:pt x="257554" y="60960"/>
                    <a:pt x="276985" y="79120"/>
                    <a:pt x="290955" y="103123"/>
                  </a:cubicBezTo>
                  <a:lnTo>
                    <a:pt x="251966" y="103123"/>
                  </a:lnTo>
                  <a:cubicBezTo>
                    <a:pt x="247902" y="84073"/>
                    <a:pt x="241425" y="65912"/>
                    <a:pt x="232535" y="48641"/>
                  </a:cubicBezTo>
                  <a:close/>
                  <a:moveTo>
                    <a:pt x="87502" y="137540"/>
                  </a:moveTo>
                  <a:cubicBezTo>
                    <a:pt x="85978" y="148589"/>
                    <a:pt x="85978" y="160019"/>
                    <a:pt x="85978" y="171957"/>
                  </a:cubicBezTo>
                  <a:cubicBezTo>
                    <a:pt x="85978" y="183895"/>
                    <a:pt x="85978" y="195324"/>
                    <a:pt x="87502" y="206373"/>
                  </a:cubicBezTo>
                  <a:lnTo>
                    <a:pt x="38862" y="206373"/>
                  </a:lnTo>
                  <a:cubicBezTo>
                    <a:pt x="32766" y="183514"/>
                    <a:pt x="32766" y="160527"/>
                    <a:pt x="38862" y="137667"/>
                  </a:cubicBezTo>
                  <a:close/>
                  <a:moveTo>
                    <a:pt x="192023" y="240790"/>
                  </a:moveTo>
                  <a:lnTo>
                    <a:pt x="192023" y="275207"/>
                  </a:lnTo>
                  <a:lnTo>
                    <a:pt x="226439" y="275207"/>
                  </a:lnTo>
                  <a:lnTo>
                    <a:pt x="226439" y="240663"/>
                  </a:lnTo>
                  <a:close/>
                  <a:moveTo>
                    <a:pt x="78485" y="240663"/>
                  </a:moveTo>
                  <a:cubicBezTo>
                    <a:pt x="81914" y="259459"/>
                    <a:pt x="87629" y="277493"/>
                    <a:pt x="95630" y="294765"/>
                  </a:cubicBezTo>
                  <a:cubicBezTo>
                    <a:pt x="71374" y="282319"/>
                    <a:pt x="52451" y="264285"/>
                    <a:pt x="38735" y="240663"/>
                  </a:cubicBezTo>
                  <a:close/>
                  <a:moveTo>
                    <a:pt x="257808" y="206246"/>
                  </a:moveTo>
                  <a:cubicBezTo>
                    <a:pt x="261237" y="206246"/>
                    <a:pt x="264539" y="206627"/>
                    <a:pt x="267841" y="207262"/>
                  </a:cubicBezTo>
                  <a:cubicBezTo>
                    <a:pt x="271143" y="207897"/>
                    <a:pt x="274445" y="208913"/>
                    <a:pt x="277493" y="210183"/>
                  </a:cubicBezTo>
                  <a:cubicBezTo>
                    <a:pt x="280541" y="211453"/>
                    <a:pt x="283589" y="213104"/>
                    <a:pt x="286383" y="215009"/>
                  </a:cubicBezTo>
                  <a:cubicBezTo>
                    <a:pt x="289177" y="216914"/>
                    <a:pt x="291844" y="219073"/>
                    <a:pt x="294257" y="221359"/>
                  </a:cubicBezTo>
                  <a:cubicBezTo>
                    <a:pt x="296670" y="223645"/>
                    <a:pt x="298829" y="226312"/>
                    <a:pt x="300607" y="229233"/>
                  </a:cubicBezTo>
                  <a:cubicBezTo>
                    <a:pt x="302385" y="232154"/>
                    <a:pt x="304036" y="235075"/>
                    <a:pt x="305433" y="238123"/>
                  </a:cubicBezTo>
                  <a:cubicBezTo>
                    <a:pt x="306830" y="241171"/>
                    <a:pt x="307719" y="244473"/>
                    <a:pt x="308354" y="247775"/>
                  </a:cubicBezTo>
                  <a:cubicBezTo>
                    <a:pt x="308989" y="251077"/>
                    <a:pt x="309370" y="254506"/>
                    <a:pt x="309370" y="257808"/>
                  </a:cubicBezTo>
                  <a:cubicBezTo>
                    <a:pt x="309370" y="302131"/>
                    <a:pt x="273810" y="330578"/>
                    <a:pt x="257808" y="340992"/>
                  </a:cubicBezTo>
                  <a:cubicBezTo>
                    <a:pt x="241806" y="330324"/>
                    <a:pt x="206247" y="302131"/>
                    <a:pt x="206247" y="257808"/>
                  </a:cubicBezTo>
                  <a:cubicBezTo>
                    <a:pt x="206247" y="254379"/>
                    <a:pt x="206628" y="251077"/>
                    <a:pt x="207263" y="247775"/>
                  </a:cubicBezTo>
                  <a:cubicBezTo>
                    <a:pt x="207898" y="244473"/>
                    <a:pt x="208913" y="241171"/>
                    <a:pt x="210183" y="238123"/>
                  </a:cubicBezTo>
                  <a:cubicBezTo>
                    <a:pt x="211453" y="235075"/>
                    <a:pt x="213104" y="232027"/>
                    <a:pt x="215009" y="229233"/>
                  </a:cubicBezTo>
                  <a:cubicBezTo>
                    <a:pt x="216914" y="226439"/>
                    <a:pt x="219073" y="223772"/>
                    <a:pt x="221359" y="221359"/>
                  </a:cubicBezTo>
                  <a:cubicBezTo>
                    <a:pt x="223645" y="218946"/>
                    <a:pt x="226312" y="216787"/>
                    <a:pt x="229233" y="215009"/>
                  </a:cubicBezTo>
                  <a:cubicBezTo>
                    <a:pt x="232154" y="213231"/>
                    <a:pt x="235075" y="211580"/>
                    <a:pt x="238123" y="210183"/>
                  </a:cubicBezTo>
                  <a:cubicBezTo>
                    <a:pt x="241171" y="208786"/>
                    <a:pt x="244473" y="207897"/>
                    <a:pt x="247775" y="207262"/>
                  </a:cubicBezTo>
                  <a:cubicBezTo>
                    <a:pt x="251077" y="206627"/>
                    <a:pt x="254506" y="206246"/>
                    <a:pt x="257808" y="206246"/>
                  </a:cubicBezTo>
                  <a:close/>
                  <a:moveTo>
                    <a:pt x="171830" y="0"/>
                  </a:moveTo>
                  <a:cubicBezTo>
                    <a:pt x="160527" y="0"/>
                    <a:pt x="149351" y="1143"/>
                    <a:pt x="138302" y="3302"/>
                  </a:cubicBezTo>
                  <a:cubicBezTo>
                    <a:pt x="127253" y="5461"/>
                    <a:pt x="116458" y="8763"/>
                    <a:pt x="106044" y="13081"/>
                  </a:cubicBezTo>
                  <a:cubicBezTo>
                    <a:pt x="95630" y="17399"/>
                    <a:pt x="85724" y="22733"/>
                    <a:pt x="76326" y="28956"/>
                  </a:cubicBezTo>
                  <a:cubicBezTo>
                    <a:pt x="66929" y="35179"/>
                    <a:pt x="58293" y="42418"/>
                    <a:pt x="50292" y="50292"/>
                  </a:cubicBezTo>
                  <a:cubicBezTo>
                    <a:pt x="42291" y="58166"/>
                    <a:pt x="35179" y="67055"/>
                    <a:pt x="28956" y="76453"/>
                  </a:cubicBezTo>
                  <a:cubicBezTo>
                    <a:pt x="22733" y="85851"/>
                    <a:pt x="17399" y="95630"/>
                    <a:pt x="13081" y="106171"/>
                  </a:cubicBezTo>
                  <a:cubicBezTo>
                    <a:pt x="8763" y="116712"/>
                    <a:pt x="5461" y="127253"/>
                    <a:pt x="3302" y="138302"/>
                  </a:cubicBezTo>
                  <a:cubicBezTo>
                    <a:pt x="1143" y="149351"/>
                    <a:pt x="0" y="160654"/>
                    <a:pt x="0" y="171830"/>
                  </a:cubicBezTo>
                  <a:cubicBezTo>
                    <a:pt x="0" y="183006"/>
                    <a:pt x="1143" y="194308"/>
                    <a:pt x="3302" y="205357"/>
                  </a:cubicBezTo>
                  <a:cubicBezTo>
                    <a:pt x="5461" y="216406"/>
                    <a:pt x="8763" y="227201"/>
                    <a:pt x="13081" y="237615"/>
                  </a:cubicBezTo>
                  <a:cubicBezTo>
                    <a:pt x="17399" y="248029"/>
                    <a:pt x="22733" y="257935"/>
                    <a:pt x="28956" y="267333"/>
                  </a:cubicBezTo>
                  <a:cubicBezTo>
                    <a:pt x="35179" y="276731"/>
                    <a:pt x="42291" y="285367"/>
                    <a:pt x="50292" y="293368"/>
                  </a:cubicBezTo>
                  <a:cubicBezTo>
                    <a:pt x="58293" y="301369"/>
                    <a:pt x="66929" y="308481"/>
                    <a:pt x="76326" y="314703"/>
                  </a:cubicBezTo>
                  <a:cubicBezTo>
                    <a:pt x="85724" y="320926"/>
                    <a:pt x="95630" y="326260"/>
                    <a:pt x="106044" y="330578"/>
                  </a:cubicBezTo>
                  <a:cubicBezTo>
                    <a:pt x="116458" y="334896"/>
                    <a:pt x="127253" y="338198"/>
                    <a:pt x="138302" y="340357"/>
                  </a:cubicBezTo>
                  <a:cubicBezTo>
                    <a:pt x="149351" y="342516"/>
                    <a:pt x="160527" y="343659"/>
                    <a:pt x="171830" y="343659"/>
                  </a:cubicBezTo>
                  <a:lnTo>
                    <a:pt x="171830" y="309370"/>
                  </a:lnTo>
                  <a:cubicBezTo>
                    <a:pt x="157352" y="309370"/>
                    <a:pt x="138302" y="283970"/>
                    <a:pt x="128015" y="240663"/>
                  </a:cubicBezTo>
                  <a:lnTo>
                    <a:pt x="154685" y="240663"/>
                  </a:lnTo>
                  <a:lnTo>
                    <a:pt x="154685" y="206246"/>
                  </a:lnTo>
                  <a:lnTo>
                    <a:pt x="122173" y="206246"/>
                  </a:lnTo>
                  <a:cubicBezTo>
                    <a:pt x="119633" y="183387"/>
                    <a:pt x="119633" y="160400"/>
                    <a:pt x="122173" y="137540"/>
                  </a:cubicBezTo>
                  <a:lnTo>
                    <a:pt x="223391" y="137540"/>
                  </a:lnTo>
                  <a:cubicBezTo>
                    <a:pt x="223391" y="143255"/>
                    <a:pt x="224280" y="148843"/>
                    <a:pt x="224280" y="154685"/>
                  </a:cubicBezTo>
                  <a:lnTo>
                    <a:pt x="258697" y="154685"/>
                  </a:lnTo>
                  <a:cubicBezTo>
                    <a:pt x="258697" y="148970"/>
                    <a:pt x="258697" y="143128"/>
                    <a:pt x="258697" y="137540"/>
                  </a:cubicBezTo>
                  <a:lnTo>
                    <a:pt x="306449" y="137540"/>
                  </a:lnTo>
                  <a:cubicBezTo>
                    <a:pt x="308862" y="148843"/>
                    <a:pt x="309751" y="160400"/>
                    <a:pt x="309370" y="171957"/>
                  </a:cubicBezTo>
                  <a:lnTo>
                    <a:pt x="343025" y="171957"/>
                  </a:lnTo>
                  <a:lnTo>
                    <a:pt x="343025" y="155828"/>
                  </a:lnTo>
                  <a:cubicBezTo>
                    <a:pt x="342517" y="149986"/>
                    <a:pt x="341628" y="144144"/>
                    <a:pt x="340485" y="138302"/>
                  </a:cubicBezTo>
                  <a:cubicBezTo>
                    <a:pt x="338326" y="127253"/>
                    <a:pt x="335024" y="116458"/>
                    <a:pt x="330706" y="106044"/>
                  </a:cubicBezTo>
                  <a:cubicBezTo>
                    <a:pt x="326388" y="95630"/>
                    <a:pt x="321054" y="85724"/>
                    <a:pt x="314831" y="76326"/>
                  </a:cubicBezTo>
                  <a:cubicBezTo>
                    <a:pt x="308608" y="66928"/>
                    <a:pt x="301496" y="58293"/>
                    <a:pt x="293495" y="50292"/>
                  </a:cubicBezTo>
                  <a:cubicBezTo>
                    <a:pt x="285494" y="42291"/>
                    <a:pt x="276858" y="35179"/>
                    <a:pt x="267460" y="28956"/>
                  </a:cubicBezTo>
                  <a:cubicBezTo>
                    <a:pt x="258062" y="22733"/>
                    <a:pt x="248156" y="17399"/>
                    <a:pt x="237742" y="13081"/>
                  </a:cubicBezTo>
                  <a:cubicBezTo>
                    <a:pt x="227328" y="8763"/>
                    <a:pt x="216533" y="5461"/>
                    <a:pt x="205485" y="3302"/>
                  </a:cubicBezTo>
                  <a:cubicBezTo>
                    <a:pt x="194436" y="1143"/>
                    <a:pt x="183133" y="0"/>
                    <a:pt x="171830" y="0"/>
                  </a:cubicBezTo>
                  <a:close/>
                  <a:moveTo>
                    <a:pt x="257808" y="171830"/>
                  </a:moveTo>
                  <a:cubicBezTo>
                    <a:pt x="252220" y="171830"/>
                    <a:pt x="246632" y="172338"/>
                    <a:pt x="241044" y="173481"/>
                  </a:cubicBezTo>
                  <a:cubicBezTo>
                    <a:pt x="235456" y="174624"/>
                    <a:pt x="230122" y="176275"/>
                    <a:pt x="224915" y="178434"/>
                  </a:cubicBezTo>
                  <a:cubicBezTo>
                    <a:pt x="219708" y="180593"/>
                    <a:pt x="214755" y="183260"/>
                    <a:pt x="210056" y="186434"/>
                  </a:cubicBezTo>
                  <a:cubicBezTo>
                    <a:pt x="205358" y="189609"/>
                    <a:pt x="201040" y="193165"/>
                    <a:pt x="196976" y="197102"/>
                  </a:cubicBezTo>
                  <a:cubicBezTo>
                    <a:pt x="192912" y="201039"/>
                    <a:pt x="189483" y="205484"/>
                    <a:pt x="186308" y="210183"/>
                  </a:cubicBezTo>
                  <a:cubicBezTo>
                    <a:pt x="183133" y="214882"/>
                    <a:pt x="180466" y="219835"/>
                    <a:pt x="178307" y="225042"/>
                  </a:cubicBezTo>
                  <a:cubicBezTo>
                    <a:pt x="176148" y="230249"/>
                    <a:pt x="174497" y="235583"/>
                    <a:pt x="173354" y="241171"/>
                  </a:cubicBezTo>
                  <a:cubicBezTo>
                    <a:pt x="172211" y="246759"/>
                    <a:pt x="171703" y="252347"/>
                    <a:pt x="171703" y="257935"/>
                  </a:cubicBezTo>
                  <a:cubicBezTo>
                    <a:pt x="171703" y="336547"/>
                    <a:pt x="246759" y="374774"/>
                    <a:pt x="249934" y="376425"/>
                  </a:cubicBezTo>
                  <a:cubicBezTo>
                    <a:pt x="252474" y="377695"/>
                    <a:pt x="255141" y="378330"/>
                    <a:pt x="257681" y="378330"/>
                  </a:cubicBezTo>
                  <a:cubicBezTo>
                    <a:pt x="260221" y="378330"/>
                    <a:pt x="262888" y="377695"/>
                    <a:pt x="265428" y="376425"/>
                  </a:cubicBezTo>
                  <a:cubicBezTo>
                    <a:pt x="268349" y="375028"/>
                    <a:pt x="335024" y="340865"/>
                    <a:pt x="342898" y="271397"/>
                  </a:cubicBezTo>
                  <a:lnTo>
                    <a:pt x="342898" y="246505"/>
                  </a:lnTo>
                  <a:cubicBezTo>
                    <a:pt x="342644" y="244727"/>
                    <a:pt x="342390" y="242822"/>
                    <a:pt x="342009" y="241044"/>
                  </a:cubicBezTo>
                  <a:cubicBezTo>
                    <a:pt x="340866" y="235456"/>
                    <a:pt x="339215" y="230122"/>
                    <a:pt x="337056" y="224915"/>
                  </a:cubicBezTo>
                  <a:cubicBezTo>
                    <a:pt x="334897" y="219708"/>
                    <a:pt x="332230" y="214755"/>
                    <a:pt x="329055" y="210056"/>
                  </a:cubicBezTo>
                  <a:cubicBezTo>
                    <a:pt x="325880" y="205357"/>
                    <a:pt x="322324" y="201039"/>
                    <a:pt x="318387" y="196975"/>
                  </a:cubicBezTo>
                  <a:cubicBezTo>
                    <a:pt x="314450" y="192911"/>
                    <a:pt x="310005" y="189482"/>
                    <a:pt x="305306" y="186308"/>
                  </a:cubicBezTo>
                  <a:cubicBezTo>
                    <a:pt x="300607" y="183133"/>
                    <a:pt x="295654" y="180466"/>
                    <a:pt x="290447" y="178307"/>
                  </a:cubicBezTo>
                  <a:cubicBezTo>
                    <a:pt x="285240" y="176148"/>
                    <a:pt x="279906" y="174497"/>
                    <a:pt x="274318" y="173354"/>
                  </a:cubicBezTo>
                  <a:cubicBezTo>
                    <a:pt x="268730" y="172211"/>
                    <a:pt x="263142" y="171703"/>
                    <a:pt x="257554" y="171703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7275195" y="6296482"/>
            <a:ext cx="336271" cy="462001"/>
            <a:chOff x="0" y="0"/>
            <a:chExt cx="336271" cy="462001"/>
          </a:xfrm>
        </p:grpSpPr>
        <p:sp>
          <p:nvSpPr>
            <p:cNvPr id="15" name="Freeform 15"/>
            <p:cNvSpPr/>
            <p:nvPr/>
          </p:nvSpPr>
          <p:spPr>
            <a:xfrm>
              <a:off x="-159" y="-127"/>
              <a:ext cx="335980" cy="462157"/>
            </a:xfrm>
            <a:custGeom>
              <a:avLst/>
              <a:gdLst/>
              <a:ahLst/>
              <a:cxnLst/>
              <a:rect l="l" t="t" r="r" b="b"/>
              <a:pathLst>
                <a:path w="335980" h="462157">
                  <a:moveTo>
                    <a:pt x="168307" y="251970"/>
                  </a:moveTo>
                  <a:cubicBezTo>
                    <a:pt x="162846" y="251970"/>
                    <a:pt x="157258" y="251462"/>
                    <a:pt x="151924" y="250319"/>
                  </a:cubicBezTo>
                  <a:cubicBezTo>
                    <a:pt x="146590" y="249176"/>
                    <a:pt x="141256" y="247652"/>
                    <a:pt x="136176" y="245493"/>
                  </a:cubicBezTo>
                  <a:cubicBezTo>
                    <a:pt x="131096" y="243334"/>
                    <a:pt x="126270" y="240794"/>
                    <a:pt x="121698" y="237746"/>
                  </a:cubicBezTo>
                  <a:cubicBezTo>
                    <a:pt x="117126" y="234698"/>
                    <a:pt x="112808" y="231142"/>
                    <a:pt x="108998" y="227332"/>
                  </a:cubicBezTo>
                  <a:cubicBezTo>
                    <a:pt x="105188" y="223522"/>
                    <a:pt x="101632" y="219204"/>
                    <a:pt x="98584" y="214632"/>
                  </a:cubicBezTo>
                  <a:cubicBezTo>
                    <a:pt x="95536" y="210060"/>
                    <a:pt x="92869" y="205234"/>
                    <a:pt x="90837" y="200154"/>
                  </a:cubicBezTo>
                  <a:cubicBezTo>
                    <a:pt x="88805" y="195074"/>
                    <a:pt x="87154" y="189740"/>
                    <a:pt x="86011" y="184406"/>
                  </a:cubicBezTo>
                  <a:cubicBezTo>
                    <a:pt x="84868" y="179072"/>
                    <a:pt x="84360" y="173484"/>
                    <a:pt x="84360" y="168023"/>
                  </a:cubicBezTo>
                  <a:cubicBezTo>
                    <a:pt x="84360" y="162561"/>
                    <a:pt x="84868" y="156973"/>
                    <a:pt x="86011" y="151639"/>
                  </a:cubicBezTo>
                  <a:cubicBezTo>
                    <a:pt x="87154" y="146305"/>
                    <a:pt x="88678" y="140971"/>
                    <a:pt x="90837" y="135891"/>
                  </a:cubicBezTo>
                  <a:cubicBezTo>
                    <a:pt x="92996" y="130811"/>
                    <a:pt x="95536" y="125985"/>
                    <a:pt x="98584" y="121413"/>
                  </a:cubicBezTo>
                  <a:cubicBezTo>
                    <a:pt x="101632" y="116841"/>
                    <a:pt x="105188" y="112523"/>
                    <a:pt x="108998" y="108713"/>
                  </a:cubicBezTo>
                  <a:cubicBezTo>
                    <a:pt x="112808" y="104903"/>
                    <a:pt x="117126" y="101347"/>
                    <a:pt x="121698" y="98299"/>
                  </a:cubicBezTo>
                  <a:cubicBezTo>
                    <a:pt x="126270" y="95251"/>
                    <a:pt x="131096" y="92584"/>
                    <a:pt x="136176" y="90552"/>
                  </a:cubicBezTo>
                  <a:cubicBezTo>
                    <a:pt x="141256" y="88520"/>
                    <a:pt x="146590" y="86869"/>
                    <a:pt x="151924" y="85726"/>
                  </a:cubicBezTo>
                  <a:cubicBezTo>
                    <a:pt x="157258" y="84583"/>
                    <a:pt x="162846" y="84075"/>
                    <a:pt x="168307" y="84075"/>
                  </a:cubicBezTo>
                  <a:cubicBezTo>
                    <a:pt x="173768" y="84075"/>
                    <a:pt x="179356" y="84583"/>
                    <a:pt x="184690" y="85726"/>
                  </a:cubicBezTo>
                  <a:cubicBezTo>
                    <a:pt x="190024" y="86869"/>
                    <a:pt x="195358" y="88393"/>
                    <a:pt x="200438" y="90552"/>
                  </a:cubicBezTo>
                  <a:cubicBezTo>
                    <a:pt x="205518" y="92711"/>
                    <a:pt x="210344" y="95251"/>
                    <a:pt x="214916" y="98299"/>
                  </a:cubicBezTo>
                  <a:cubicBezTo>
                    <a:pt x="219488" y="101347"/>
                    <a:pt x="223806" y="104903"/>
                    <a:pt x="227616" y="108713"/>
                  </a:cubicBezTo>
                  <a:cubicBezTo>
                    <a:pt x="231426" y="112523"/>
                    <a:pt x="234982" y="116841"/>
                    <a:pt x="238030" y="121413"/>
                  </a:cubicBezTo>
                  <a:cubicBezTo>
                    <a:pt x="241078" y="125985"/>
                    <a:pt x="243745" y="130811"/>
                    <a:pt x="245777" y="135891"/>
                  </a:cubicBezTo>
                  <a:cubicBezTo>
                    <a:pt x="247809" y="140971"/>
                    <a:pt x="249460" y="146305"/>
                    <a:pt x="250603" y="151639"/>
                  </a:cubicBezTo>
                  <a:cubicBezTo>
                    <a:pt x="251746" y="156973"/>
                    <a:pt x="252254" y="162561"/>
                    <a:pt x="252254" y="168023"/>
                  </a:cubicBezTo>
                  <a:cubicBezTo>
                    <a:pt x="252254" y="173484"/>
                    <a:pt x="251746" y="179072"/>
                    <a:pt x="250603" y="184406"/>
                  </a:cubicBezTo>
                  <a:cubicBezTo>
                    <a:pt x="249460" y="189740"/>
                    <a:pt x="247936" y="195074"/>
                    <a:pt x="245777" y="200154"/>
                  </a:cubicBezTo>
                  <a:cubicBezTo>
                    <a:pt x="243618" y="205234"/>
                    <a:pt x="241078" y="210060"/>
                    <a:pt x="238030" y="214632"/>
                  </a:cubicBezTo>
                  <a:cubicBezTo>
                    <a:pt x="234982" y="219204"/>
                    <a:pt x="231426" y="223522"/>
                    <a:pt x="227616" y="227332"/>
                  </a:cubicBezTo>
                  <a:cubicBezTo>
                    <a:pt x="223806" y="231142"/>
                    <a:pt x="219488" y="234698"/>
                    <a:pt x="214916" y="237746"/>
                  </a:cubicBezTo>
                  <a:cubicBezTo>
                    <a:pt x="210344" y="240794"/>
                    <a:pt x="205518" y="243461"/>
                    <a:pt x="200438" y="245493"/>
                  </a:cubicBezTo>
                  <a:cubicBezTo>
                    <a:pt x="195358" y="247525"/>
                    <a:pt x="190024" y="249176"/>
                    <a:pt x="184690" y="250319"/>
                  </a:cubicBezTo>
                  <a:cubicBezTo>
                    <a:pt x="179356" y="251462"/>
                    <a:pt x="173768" y="251970"/>
                    <a:pt x="168307" y="251970"/>
                  </a:cubicBezTo>
                  <a:close/>
                  <a:moveTo>
                    <a:pt x="168307" y="125858"/>
                  </a:moveTo>
                  <a:cubicBezTo>
                    <a:pt x="162719" y="125858"/>
                    <a:pt x="157385" y="126874"/>
                    <a:pt x="152178" y="129033"/>
                  </a:cubicBezTo>
                  <a:cubicBezTo>
                    <a:pt x="146971" y="131192"/>
                    <a:pt x="142526" y="134240"/>
                    <a:pt x="138589" y="138177"/>
                  </a:cubicBezTo>
                  <a:cubicBezTo>
                    <a:pt x="134652" y="142114"/>
                    <a:pt x="131604" y="146686"/>
                    <a:pt x="129445" y="151766"/>
                  </a:cubicBezTo>
                  <a:cubicBezTo>
                    <a:pt x="127286" y="156846"/>
                    <a:pt x="126270" y="162307"/>
                    <a:pt x="126270" y="167896"/>
                  </a:cubicBezTo>
                  <a:cubicBezTo>
                    <a:pt x="126270" y="173484"/>
                    <a:pt x="127286" y="178818"/>
                    <a:pt x="129445" y="184025"/>
                  </a:cubicBezTo>
                  <a:cubicBezTo>
                    <a:pt x="131604" y="189232"/>
                    <a:pt x="134652" y="193677"/>
                    <a:pt x="138589" y="197614"/>
                  </a:cubicBezTo>
                  <a:cubicBezTo>
                    <a:pt x="142526" y="201551"/>
                    <a:pt x="147098" y="204599"/>
                    <a:pt x="152178" y="206758"/>
                  </a:cubicBezTo>
                  <a:cubicBezTo>
                    <a:pt x="157258" y="208917"/>
                    <a:pt x="162719" y="209933"/>
                    <a:pt x="168307" y="209933"/>
                  </a:cubicBezTo>
                  <a:cubicBezTo>
                    <a:pt x="173895" y="209933"/>
                    <a:pt x="179229" y="208917"/>
                    <a:pt x="184436" y="206758"/>
                  </a:cubicBezTo>
                  <a:cubicBezTo>
                    <a:pt x="189643" y="204599"/>
                    <a:pt x="194088" y="201551"/>
                    <a:pt x="198025" y="197614"/>
                  </a:cubicBezTo>
                  <a:cubicBezTo>
                    <a:pt x="201962" y="193677"/>
                    <a:pt x="205010" y="189105"/>
                    <a:pt x="207169" y="184025"/>
                  </a:cubicBezTo>
                  <a:cubicBezTo>
                    <a:pt x="209328" y="178945"/>
                    <a:pt x="210344" y="173484"/>
                    <a:pt x="210344" y="167896"/>
                  </a:cubicBezTo>
                  <a:cubicBezTo>
                    <a:pt x="210344" y="162307"/>
                    <a:pt x="209328" y="156973"/>
                    <a:pt x="207169" y="151766"/>
                  </a:cubicBezTo>
                  <a:cubicBezTo>
                    <a:pt x="205010" y="146559"/>
                    <a:pt x="201962" y="142114"/>
                    <a:pt x="198025" y="138177"/>
                  </a:cubicBezTo>
                  <a:cubicBezTo>
                    <a:pt x="194088" y="134240"/>
                    <a:pt x="189516" y="131192"/>
                    <a:pt x="184436" y="129033"/>
                  </a:cubicBezTo>
                  <a:cubicBezTo>
                    <a:pt x="179356" y="126874"/>
                    <a:pt x="173895" y="125858"/>
                    <a:pt x="168307" y="125858"/>
                  </a:cubicBezTo>
                  <a:close/>
                  <a:moveTo>
                    <a:pt x="168307" y="462157"/>
                  </a:moveTo>
                  <a:cubicBezTo>
                    <a:pt x="163862" y="462157"/>
                    <a:pt x="159925" y="460887"/>
                    <a:pt x="156242" y="458474"/>
                  </a:cubicBezTo>
                  <a:cubicBezTo>
                    <a:pt x="152559" y="456061"/>
                    <a:pt x="150019" y="452632"/>
                    <a:pt x="148495" y="448568"/>
                  </a:cubicBezTo>
                  <a:lnTo>
                    <a:pt x="100997" y="322329"/>
                  </a:lnTo>
                  <a:cubicBezTo>
                    <a:pt x="95155" y="319789"/>
                    <a:pt x="89440" y="316868"/>
                    <a:pt x="83979" y="313693"/>
                  </a:cubicBezTo>
                  <a:cubicBezTo>
                    <a:pt x="78518" y="310518"/>
                    <a:pt x="73184" y="306962"/>
                    <a:pt x="67977" y="303152"/>
                  </a:cubicBezTo>
                  <a:cubicBezTo>
                    <a:pt x="62770" y="299342"/>
                    <a:pt x="57944" y="295278"/>
                    <a:pt x="53245" y="290960"/>
                  </a:cubicBezTo>
                  <a:cubicBezTo>
                    <a:pt x="48546" y="286642"/>
                    <a:pt x="44228" y="281943"/>
                    <a:pt x="40037" y="277117"/>
                  </a:cubicBezTo>
                  <a:cubicBezTo>
                    <a:pt x="35846" y="272290"/>
                    <a:pt x="32036" y="267210"/>
                    <a:pt x="28480" y="261876"/>
                  </a:cubicBezTo>
                  <a:cubicBezTo>
                    <a:pt x="24924" y="256542"/>
                    <a:pt x="21622" y="251081"/>
                    <a:pt x="18701" y="245366"/>
                  </a:cubicBezTo>
                  <a:cubicBezTo>
                    <a:pt x="15780" y="239651"/>
                    <a:pt x="13113" y="233936"/>
                    <a:pt x="10954" y="227967"/>
                  </a:cubicBezTo>
                  <a:cubicBezTo>
                    <a:pt x="8795" y="221998"/>
                    <a:pt x="6763" y="215902"/>
                    <a:pt x="5239" y="209679"/>
                  </a:cubicBezTo>
                  <a:cubicBezTo>
                    <a:pt x="3715" y="203456"/>
                    <a:pt x="2445" y="197233"/>
                    <a:pt x="1556" y="190883"/>
                  </a:cubicBezTo>
                  <a:cubicBezTo>
                    <a:pt x="667" y="184533"/>
                    <a:pt x="159" y="178183"/>
                    <a:pt x="32" y="171833"/>
                  </a:cubicBezTo>
                  <a:cubicBezTo>
                    <a:pt x="-95" y="165482"/>
                    <a:pt x="159" y="159132"/>
                    <a:pt x="667" y="152782"/>
                  </a:cubicBezTo>
                  <a:cubicBezTo>
                    <a:pt x="1175" y="146432"/>
                    <a:pt x="2191" y="140082"/>
                    <a:pt x="3461" y="133859"/>
                  </a:cubicBezTo>
                  <a:cubicBezTo>
                    <a:pt x="4731" y="127636"/>
                    <a:pt x="6382" y="121413"/>
                    <a:pt x="8414" y="115444"/>
                  </a:cubicBezTo>
                  <a:cubicBezTo>
                    <a:pt x="10446" y="109475"/>
                    <a:pt x="12732" y="103506"/>
                    <a:pt x="15399" y="97664"/>
                  </a:cubicBezTo>
                  <a:cubicBezTo>
                    <a:pt x="18066" y="91822"/>
                    <a:pt x="21114" y="86234"/>
                    <a:pt x="24416" y="80773"/>
                  </a:cubicBezTo>
                  <a:cubicBezTo>
                    <a:pt x="27718" y="75312"/>
                    <a:pt x="31401" y="70105"/>
                    <a:pt x="35211" y="65025"/>
                  </a:cubicBezTo>
                  <a:cubicBezTo>
                    <a:pt x="39021" y="59945"/>
                    <a:pt x="43339" y="55246"/>
                    <a:pt x="47784" y="50673"/>
                  </a:cubicBezTo>
                  <a:cubicBezTo>
                    <a:pt x="52229" y="46101"/>
                    <a:pt x="56928" y="41783"/>
                    <a:pt x="61881" y="37846"/>
                  </a:cubicBezTo>
                  <a:cubicBezTo>
                    <a:pt x="66834" y="33909"/>
                    <a:pt x="72041" y="30099"/>
                    <a:pt x="77375" y="26670"/>
                  </a:cubicBezTo>
                  <a:cubicBezTo>
                    <a:pt x="82709" y="23241"/>
                    <a:pt x="88297" y="20066"/>
                    <a:pt x="94012" y="17272"/>
                  </a:cubicBezTo>
                  <a:cubicBezTo>
                    <a:pt x="99727" y="14478"/>
                    <a:pt x="105950" y="11938"/>
                    <a:pt x="112046" y="9779"/>
                  </a:cubicBezTo>
                  <a:cubicBezTo>
                    <a:pt x="118142" y="7620"/>
                    <a:pt x="124111" y="5842"/>
                    <a:pt x="130334" y="4445"/>
                  </a:cubicBezTo>
                  <a:cubicBezTo>
                    <a:pt x="136557" y="3048"/>
                    <a:pt x="142780" y="1905"/>
                    <a:pt x="149130" y="1143"/>
                  </a:cubicBezTo>
                  <a:cubicBezTo>
                    <a:pt x="155480" y="381"/>
                    <a:pt x="161830" y="0"/>
                    <a:pt x="168180" y="0"/>
                  </a:cubicBezTo>
                  <a:cubicBezTo>
                    <a:pt x="174530" y="0"/>
                    <a:pt x="180880" y="381"/>
                    <a:pt x="187230" y="1143"/>
                  </a:cubicBezTo>
                  <a:cubicBezTo>
                    <a:pt x="193580" y="1905"/>
                    <a:pt x="199803" y="2921"/>
                    <a:pt x="206026" y="4445"/>
                  </a:cubicBezTo>
                  <a:cubicBezTo>
                    <a:pt x="212249" y="5969"/>
                    <a:pt x="218345" y="7620"/>
                    <a:pt x="224314" y="9779"/>
                  </a:cubicBezTo>
                  <a:cubicBezTo>
                    <a:pt x="230283" y="11938"/>
                    <a:pt x="236252" y="14351"/>
                    <a:pt x="241967" y="17145"/>
                  </a:cubicBezTo>
                  <a:cubicBezTo>
                    <a:pt x="247682" y="19939"/>
                    <a:pt x="253270" y="23114"/>
                    <a:pt x="258604" y="26543"/>
                  </a:cubicBezTo>
                  <a:cubicBezTo>
                    <a:pt x="263938" y="29972"/>
                    <a:pt x="269145" y="33655"/>
                    <a:pt x="274098" y="37719"/>
                  </a:cubicBezTo>
                  <a:cubicBezTo>
                    <a:pt x="279051" y="41783"/>
                    <a:pt x="283750" y="46101"/>
                    <a:pt x="288195" y="50546"/>
                  </a:cubicBezTo>
                  <a:cubicBezTo>
                    <a:pt x="292640" y="54991"/>
                    <a:pt x="296831" y="59945"/>
                    <a:pt x="300768" y="64898"/>
                  </a:cubicBezTo>
                  <a:cubicBezTo>
                    <a:pt x="304705" y="69851"/>
                    <a:pt x="308261" y="75185"/>
                    <a:pt x="311563" y="80646"/>
                  </a:cubicBezTo>
                  <a:cubicBezTo>
                    <a:pt x="314865" y="86107"/>
                    <a:pt x="317913" y="91695"/>
                    <a:pt x="320580" y="97537"/>
                  </a:cubicBezTo>
                  <a:cubicBezTo>
                    <a:pt x="323247" y="103379"/>
                    <a:pt x="325660" y="109221"/>
                    <a:pt x="327565" y="115317"/>
                  </a:cubicBezTo>
                  <a:cubicBezTo>
                    <a:pt x="329470" y="121413"/>
                    <a:pt x="331248" y="127509"/>
                    <a:pt x="332518" y="133732"/>
                  </a:cubicBezTo>
                  <a:cubicBezTo>
                    <a:pt x="333788" y="139955"/>
                    <a:pt x="334804" y="146305"/>
                    <a:pt x="335312" y="152655"/>
                  </a:cubicBezTo>
                  <a:cubicBezTo>
                    <a:pt x="335820" y="159005"/>
                    <a:pt x="336074" y="165355"/>
                    <a:pt x="335947" y="171706"/>
                  </a:cubicBezTo>
                  <a:cubicBezTo>
                    <a:pt x="335820" y="178056"/>
                    <a:pt x="335312" y="184406"/>
                    <a:pt x="334423" y="190756"/>
                  </a:cubicBezTo>
                  <a:cubicBezTo>
                    <a:pt x="333534" y="197106"/>
                    <a:pt x="332391" y="203329"/>
                    <a:pt x="330740" y="209552"/>
                  </a:cubicBezTo>
                  <a:cubicBezTo>
                    <a:pt x="329089" y="215775"/>
                    <a:pt x="327184" y="221871"/>
                    <a:pt x="325025" y="227840"/>
                  </a:cubicBezTo>
                  <a:cubicBezTo>
                    <a:pt x="322866" y="233809"/>
                    <a:pt x="320199" y="239651"/>
                    <a:pt x="317278" y="245239"/>
                  </a:cubicBezTo>
                  <a:cubicBezTo>
                    <a:pt x="314357" y="250827"/>
                    <a:pt x="311055" y="256415"/>
                    <a:pt x="307499" y="261749"/>
                  </a:cubicBezTo>
                  <a:cubicBezTo>
                    <a:pt x="303943" y="267083"/>
                    <a:pt x="300133" y="272163"/>
                    <a:pt x="295942" y="276990"/>
                  </a:cubicBezTo>
                  <a:cubicBezTo>
                    <a:pt x="291751" y="281816"/>
                    <a:pt x="287433" y="286515"/>
                    <a:pt x="282734" y="290833"/>
                  </a:cubicBezTo>
                  <a:cubicBezTo>
                    <a:pt x="278035" y="295151"/>
                    <a:pt x="273209" y="299342"/>
                    <a:pt x="268002" y="303025"/>
                  </a:cubicBezTo>
                  <a:cubicBezTo>
                    <a:pt x="262795" y="306708"/>
                    <a:pt x="257588" y="310391"/>
                    <a:pt x="252000" y="313566"/>
                  </a:cubicBezTo>
                  <a:cubicBezTo>
                    <a:pt x="246412" y="316741"/>
                    <a:pt x="240824" y="319662"/>
                    <a:pt x="234982" y="322202"/>
                  </a:cubicBezTo>
                  <a:lnTo>
                    <a:pt x="187992" y="448441"/>
                  </a:lnTo>
                  <a:cubicBezTo>
                    <a:pt x="186468" y="452505"/>
                    <a:pt x="183928" y="455934"/>
                    <a:pt x="180245" y="458347"/>
                  </a:cubicBezTo>
                  <a:cubicBezTo>
                    <a:pt x="176562" y="460760"/>
                    <a:pt x="172625" y="462030"/>
                    <a:pt x="168180" y="462030"/>
                  </a:cubicBezTo>
                  <a:close/>
                  <a:moveTo>
                    <a:pt x="168180" y="41656"/>
                  </a:moveTo>
                  <a:cubicBezTo>
                    <a:pt x="160814" y="41656"/>
                    <a:pt x="153575" y="42291"/>
                    <a:pt x="146336" y="43561"/>
                  </a:cubicBezTo>
                  <a:cubicBezTo>
                    <a:pt x="139097" y="44831"/>
                    <a:pt x="131985" y="46736"/>
                    <a:pt x="125127" y="49276"/>
                  </a:cubicBezTo>
                  <a:cubicBezTo>
                    <a:pt x="118269" y="51816"/>
                    <a:pt x="111538" y="54865"/>
                    <a:pt x="105188" y="58548"/>
                  </a:cubicBezTo>
                  <a:cubicBezTo>
                    <a:pt x="98838" y="62231"/>
                    <a:pt x="92869" y="66422"/>
                    <a:pt x="87154" y="71121"/>
                  </a:cubicBezTo>
                  <a:cubicBezTo>
                    <a:pt x="81439" y="75820"/>
                    <a:pt x="76359" y="81027"/>
                    <a:pt x="71660" y="86615"/>
                  </a:cubicBezTo>
                  <a:cubicBezTo>
                    <a:pt x="66961" y="92203"/>
                    <a:pt x="62770" y="98172"/>
                    <a:pt x="59087" y="104522"/>
                  </a:cubicBezTo>
                  <a:cubicBezTo>
                    <a:pt x="55404" y="110872"/>
                    <a:pt x="52356" y="117476"/>
                    <a:pt x="49816" y="124461"/>
                  </a:cubicBezTo>
                  <a:cubicBezTo>
                    <a:pt x="47276" y="131446"/>
                    <a:pt x="45371" y="138431"/>
                    <a:pt x="44101" y="145670"/>
                  </a:cubicBezTo>
                  <a:cubicBezTo>
                    <a:pt x="42831" y="152909"/>
                    <a:pt x="42196" y="160148"/>
                    <a:pt x="42196" y="167515"/>
                  </a:cubicBezTo>
                  <a:cubicBezTo>
                    <a:pt x="42196" y="174881"/>
                    <a:pt x="42831" y="182120"/>
                    <a:pt x="44101" y="189359"/>
                  </a:cubicBezTo>
                  <a:cubicBezTo>
                    <a:pt x="45371" y="196598"/>
                    <a:pt x="47276" y="203710"/>
                    <a:pt x="49689" y="210568"/>
                  </a:cubicBezTo>
                  <a:cubicBezTo>
                    <a:pt x="52102" y="217426"/>
                    <a:pt x="55277" y="224157"/>
                    <a:pt x="58960" y="230507"/>
                  </a:cubicBezTo>
                  <a:cubicBezTo>
                    <a:pt x="62643" y="236857"/>
                    <a:pt x="66834" y="242826"/>
                    <a:pt x="71533" y="248541"/>
                  </a:cubicBezTo>
                  <a:cubicBezTo>
                    <a:pt x="76232" y="254256"/>
                    <a:pt x="81439" y="259336"/>
                    <a:pt x="87027" y="264162"/>
                  </a:cubicBezTo>
                  <a:cubicBezTo>
                    <a:pt x="92615" y="268988"/>
                    <a:pt x="98584" y="273179"/>
                    <a:pt x="104934" y="276863"/>
                  </a:cubicBezTo>
                  <a:cubicBezTo>
                    <a:pt x="111284" y="280546"/>
                    <a:pt x="117888" y="283721"/>
                    <a:pt x="124746" y="286261"/>
                  </a:cubicBezTo>
                  <a:cubicBezTo>
                    <a:pt x="130715" y="288420"/>
                    <a:pt x="134906" y="292484"/>
                    <a:pt x="137192" y="298453"/>
                  </a:cubicBezTo>
                  <a:lnTo>
                    <a:pt x="168307" y="381257"/>
                  </a:lnTo>
                  <a:lnTo>
                    <a:pt x="199422" y="298453"/>
                  </a:lnTo>
                  <a:cubicBezTo>
                    <a:pt x="201708" y="292484"/>
                    <a:pt x="205899" y="288420"/>
                    <a:pt x="211868" y="286261"/>
                  </a:cubicBezTo>
                  <a:cubicBezTo>
                    <a:pt x="218726" y="283721"/>
                    <a:pt x="225330" y="280546"/>
                    <a:pt x="231680" y="276863"/>
                  </a:cubicBezTo>
                  <a:cubicBezTo>
                    <a:pt x="238030" y="273179"/>
                    <a:pt x="243999" y="268988"/>
                    <a:pt x="249587" y="264162"/>
                  </a:cubicBezTo>
                  <a:cubicBezTo>
                    <a:pt x="255175" y="259336"/>
                    <a:pt x="260382" y="254256"/>
                    <a:pt x="265081" y="248541"/>
                  </a:cubicBezTo>
                  <a:cubicBezTo>
                    <a:pt x="269780" y="242826"/>
                    <a:pt x="273971" y="236857"/>
                    <a:pt x="277654" y="230507"/>
                  </a:cubicBezTo>
                  <a:cubicBezTo>
                    <a:pt x="281337" y="224157"/>
                    <a:pt x="284385" y="217553"/>
                    <a:pt x="286925" y="210568"/>
                  </a:cubicBezTo>
                  <a:cubicBezTo>
                    <a:pt x="289465" y="203583"/>
                    <a:pt x="291243" y="196598"/>
                    <a:pt x="292513" y="189359"/>
                  </a:cubicBezTo>
                  <a:cubicBezTo>
                    <a:pt x="293783" y="182120"/>
                    <a:pt x="294418" y="174881"/>
                    <a:pt x="294418" y="167515"/>
                  </a:cubicBezTo>
                  <a:cubicBezTo>
                    <a:pt x="294418" y="160148"/>
                    <a:pt x="293783" y="152909"/>
                    <a:pt x="292513" y="145670"/>
                  </a:cubicBezTo>
                  <a:cubicBezTo>
                    <a:pt x="291243" y="138431"/>
                    <a:pt x="289338" y="131319"/>
                    <a:pt x="286798" y="124461"/>
                  </a:cubicBezTo>
                  <a:cubicBezTo>
                    <a:pt x="284258" y="117603"/>
                    <a:pt x="281210" y="110999"/>
                    <a:pt x="277527" y="104522"/>
                  </a:cubicBezTo>
                  <a:cubicBezTo>
                    <a:pt x="273844" y="98045"/>
                    <a:pt x="269653" y="92203"/>
                    <a:pt x="264954" y="86615"/>
                  </a:cubicBezTo>
                  <a:cubicBezTo>
                    <a:pt x="260255" y="81027"/>
                    <a:pt x="255048" y="75820"/>
                    <a:pt x="249460" y="71121"/>
                  </a:cubicBezTo>
                  <a:cubicBezTo>
                    <a:pt x="243872" y="66422"/>
                    <a:pt x="237903" y="62231"/>
                    <a:pt x="231426" y="58548"/>
                  </a:cubicBezTo>
                  <a:cubicBezTo>
                    <a:pt x="224949" y="54865"/>
                    <a:pt x="218472" y="51816"/>
                    <a:pt x="211487" y="49276"/>
                  </a:cubicBezTo>
                  <a:cubicBezTo>
                    <a:pt x="204502" y="46736"/>
                    <a:pt x="197517" y="44831"/>
                    <a:pt x="190278" y="43561"/>
                  </a:cubicBezTo>
                  <a:cubicBezTo>
                    <a:pt x="183039" y="42291"/>
                    <a:pt x="175800" y="41656"/>
                    <a:pt x="168434" y="41656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6936781" y="3497894"/>
            <a:ext cx="3514649" cy="4128459"/>
            <a:chOff x="0" y="0"/>
            <a:chExt cx="3514649" cy="4128453"/>
          </a:xfrm>
        </p:grpSpPr>
        <p:sp>
          <p:nvSpPr>
            <p:cNvPr id="17" name="Freeform 17"/>
            <p:cNvSpPr/>
            <p:nvPr/>
          </p:nvSpPr>
          <p:spPr>
            <a:xfrm>
              <a:off x="63500" y="63500"/>
              <a:ext cx="3387596" cy="4001511"/>
            </a:xfrm>
            <a:custGeom>
              <a:avLst/>
              <a:gdLst/>
              <a:ahLst/>
              <a:cxnLst/>
              <a:rect l="l" t="t" r="r" b="b"/>
              <a:pathLst>
                <a:path w="3387596" h="4001511">
                  <a:moveTo>
                    <a:pt x="0" y="0"/>
                  </a:moveTo>
                  <a:lnTo>
                    <a:pt x="0" y="4001511"/>
                  </a:lnTo>
                  <a:lnTo>
                    <a:pt x="3387596" y="4001511"/>
                  </a:lnTo>
                  <a:lnTo>
                    <a:pt x="3387596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305308" y="1460625"/>
              <a:ext cx="379222" cy="275463"/>
            </a:xfrm>
            <a:custGeom>
              <a:avLst/>
              <a:gdLst/>
              <a:ahLst/>
              <a:cxnLst/>
              <a:rect l="l" t="t" r="r" b="b"/>
              <a:pathLst>
                <a:path w="379222" h="275463">
                  <a:moveTo>
                    <a:pt x="0" y="275463"/>
                  </a:moveTo>
                  <a:lnTo>
                    <a:pt x="379222" y="275463"/>
                  </a:lnTo>
                  <a:lnTo>
                    <a:pt x="3792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323088" y="2132455"/>
              <a:ext cx="343662" cy="378206"/>
            </a:xfrm>
            <a:custGeom>
              <a:avLst/>
              <a:gdLst/>
              <a:ahLst/>
              <a:cxnLst/>
              <a:rect l="l" t="t" r="r" b="b"/>
              <a:pathLst>
                <a:path w="343662" h="378206">
                  <a:moveTo>
                    <a:pt x="0" y="378205"/>
                  </a:moveTo>
                  <a:lnTo>
                    <a:pt x="343662" y="378205"/>
                  </a:lnTo>
                  <a:lnTo>
                    <a:pt x="3436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323088" y="2793108"/>
              <a:ext cx="361442" cy="467868"/>
            </a:xfrm>
            <a:custGeom>
              <a:avLst/>
              <a:gdLst/>
              <a:ahLst/>
              <a:cxnLst/>
              <a:rect l="l" t="t" r="r" b="b"/>
              <a:pathLst>
                <a:path w="361442" h="467868">
                  <a:moveTo>
                    <a:pt x="0" y="467867"/>
                  </a:moveTo>
                  <a:lnTo>
                    <a:pt x="361442" y="467867"/>
                  </a:lnTo>
                  <a:lnTo>
                    <a:pt x="3614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3976287" y="1013631"/>
            <a:ext cx="2182378" cy="772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25"/>
              </a:lnSpc>
            </a:pPr>
            <a:r>
              <a:rPr lang="en-US" sz="1490" b="1">
                <a:solidFill>
                  <a:srgbClr val="365B6D"/>
                </a:solidFill>
                <a:latin typeface="DIN Next Bold"/>
                <a:ea typeface="DIN Next Bold"/>
                <a:cs typeface="DIN Next Bold"/>
                <a:sym typeface="DIN Next Bold"/>
              </a:rPr>
              <a:t>Professional Automotive Detail Systems</a:t>
            </a:r>
          </a:p>
          <a:p>
            <a:pPr algn="l">
              <a:lnSpc>
                <a:spcPts val="1158"/>
              </a:lnSpc>
            </a:pPr>
            <a:r>
              <a:rPr lang="en-US" sz="1000" spc="4">
                <a:solidFill>
                  <a:srgbClr val="365B6D"/>
                </a:solidFill>
                <a:latin typeface="Open Sans"/>
                <a:ea typeface="Open Sans"/>
                <a:cs typeface="Open Sans"/>
                <a:sym typeface="Open Sans"/>
              </a:rPr>
              <a:t>11. Hi-Shine Foam Vehicle Shampoo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983604" y="678523"/>
            <a:ext cx="747989" cy="213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F7F7F7"/>
                </a:solidFill>
                <a:latin typeface="DIN Next"/>
                <a:ea typeface="DIN Next"/>
                <a:cs typeface="DIN Next"/>
                <a:sym typeface="DIN Next"/>
              </a:rPr>
              <a:t>REGIMEN 3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976287" y="2378488"/>
            <a:ext cx="2332720" cy="186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 spc="4">
                <a:solidFill>
                  <a:srgbClr val="365B6D"/>
                </a:solidFill>
                <a:latin typeface="Open Sans"/>
                <a:ea typeface="Open Sans"/>
                <a:cs typeface="Open Sans"/>
                <a:sym typeface="Open Sans"/>
              </a:rPr>
              <a:t>13. Express Gloss Spray Detailer Agent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976287" y="3178893"/>
            <a:ext cx="2453230" cy="186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 spc="4">
                <a:solidFill>
                  <a:srgbClr val="365B6D"/>
                </a:solidFill>
                <a:latin typeface="Open Sans"/>
                <a:ea typeface="Open Sans"/>
                <a:cs typeface="Open Sans"/>
                <a:sym typeface="Open Sans"/>
              </a:rPr>
              <a:t>15. Ambient Air Fragrance Mist Atomizer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976287" y="2778690"/>
            <a:ext cx="2637292" cy="186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 spc="4">
                <a:solidFill>
                  <a:srgbClr val="365B6D"/>
                </a:solidFill>
                <a:latin typeface="Open Sans"/>
                <a:ea typeface="Open Sans"/>
                <a:cs typeface="Open Sans"/>
                <a:sym typeface="Open Sans"/>
              </a:rPr>
              <a:t>14. Fabric &amp; Interior Surface Cleanser Spray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976287" y="1978285"/>
            <a:ext cx="2788272" cy="186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 spc="4">
                <a:solidFill>
                  <a:srgbClr val="365B6D"/>
                </a:solidFill>
                <a:latin typeface="Open Sans"/>
                <a:ea typeface="Open Sans"/>
                <a:cs typeface="Open Sans"/>
                <a:sym typeface="Open Sans"/>
              </a:rPr>
              <a:t>12. Premium Vinyl &amp; Rubber Protectant Shield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973420" y="5499964"/>
            <a:ext cx="2741705" cy="429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5"/>
              </a:lnSpc>
            </a:pPr>
            <a:r>
              <a:rPr lang="en-US" sz="850" spc="3">
                <a:solidFill>
                  <a:srgbClr val="365B6D"/>
                </a:solidFill>
                <a:latin typeface="Open Sans"/>
                <a:ea typeface="Open Sans"/>
                <a:cs typeface="Open Sans"/>
                <a:sym typeface="Open Sans"/>
              </a:rPr>
              <a:t>Professional-grade automotive detailing solutions for vehicle exteriors, interiors, and ambient care. Engineered for showroom-quality results.</a:t>
            </a:r>
          </a:p>
        </p:txBody>
      </p:sp>
      <p:sp>
        <p:nvSpPr>
          <p:cNvPr id="29" name="Freeform 52"/>
          <p:cNvSpPr/>
          <p:nvPr/>
        </p:nvSpPr>
        <p:spPr>
          <a:xfrm>
            <a:off x="241300" y="0"/>
            <a:ext cx="914400" cy="708606"/>
          </a:xfrm>
          <a:custGeom>
            <a:avLst/>
            <a:gdLst/>
            <a:ahLst/>
            <a:cxnLst/>
            <a:rect l="l" t="t" r="r" b="b"/>
            <a:pathLst>
              <a:path w="704810" h="708606">
                <a:moveTo>
                  <a:pt x="0" y="0"/>
                </a:moveTo>
                <a:lnTo>
                  <a:pt x="704810" y="0"/>
                </a:lnTo>
                <a:lnTo>
                  <a:pt x="704810" y="708606"/>
                </a:lnTo>
                <a:lnTo>
                  <a:pt x="0" y="70860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3200" t="-801" b="-801"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14775" y="2352675"/>
            <a:ext cx="2857500" cy="19050"/>
          </a:xfrm>
          <a:custGeom>
            <a:avLst/>
            <a:gdLst/>
            <a:ahLst/>
            <a:cxnLst/>
            <a:rect l="l" t="t" r="r" b="b"/>
            <a:pathLst>
              <a:path w="2857500" h="19050">
                <a:moveTo>
                  <a:pt x="0" y="0"/>
                </a:moveTo>
                <a:lnTo>
                  <a:pt x="2857500" y="0"/>
                </a:lnTo>
                <a:lnTo>
                  <a:pt x="2857500" y="19050"/>
                </a:lnTo>
                <a:lnTo>
                  <a:pt x="0" y="1905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914775" y="2352675"/>
            <a:ext cx="2857500" cy="19050"/>
            <a:chOff x="0" y="0"/>
            <a:chExt cx="2857500" cy="190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57500" cy="19050"/>
            </a:xfrm>
            <a:custGeom>
              <a:avLst/>
              <a:gdLst/>
              <a:ahLst/>
              <a:cxnLst/>
              <a:rect l="l" t="t" r="r" b="b"/>
              <a:pathLst>
                <a:path w="2857500" h="19050">
                  <a:moveTo>
                    <a:pt x="0" y="19050"/>
                  </a:moveTo>
                  <a:lnTo>
                    <a:pt x="2857500" y="19050"/>
                  </a:lnTo>
                  <a:lnTo>
                    <a:pt x="28575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3703444" y="1373657"/>
            <a:ext cx="3345561" cy="1320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1"/>
              </a:lnSpc>
            </a:pPr>
            <a:r>
              <a:rPr lang="en-US" sz="2400" b="1">
                <a:solidFill>
                  <a:srgbClr val="365B6D"/>
                </a:solidFill>
                <a:latin typeface="DIN Next Bold"/>
                <a:ea typeface="DIN Next Bold"/>
                <a:cs typeface="DIN Next Bold"/>
                <a:sym typeface="DIN Next Bold"/>
              </a:rPr>
              <a:t>CORPORATE &amp; CONTACT INFORMATION</a:t>
            </a:r>
          </a:p>
          <a:p>
            <a:pPr algn="ctr">
              <a:lnSpc>
                <a:spcPts val="1662"/>
              </a:lnSpc>
            </a:pPr>
            <a:r>
              <a:rPr lang="en-US" sz="1399" b="1">
                <a:solidFill>
                  <a:srgbClr val="365B6D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Manufactured &amp; Supplied By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871295" y="3458728"/>
            <a:ext cx="963206" cy="249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b="1">
                <a:solidFill>
                  <a:srgbClr val="365B6D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Trademark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074444" y="3681527"/>
            <a:ext cx="55026" cy="339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b="1">
                <a:solidFill>
                  <a:srgbClr val="365B6D"/>
                </a:solidFill>
                <a:latin typeface="DIN Next Bold"/>
                <a:ea typeface="DIN Next Bold"/>
                <a:cs typeface="DIN Next Bold"/>
                <a:sym typeface="DIN Next Bold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009882" y="4868418"/>
            <a:ext cx="2720426" cy="761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7"/>
              </a:lnSpc>
            </a:pPr>
            <a:r>
              <a:rPr lang="en-US" sz="1399" b="1">
                <a:solidFill>
                  <a:srgbClr val="365B6D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Contact &amp; Helpline</a:t>
            </a:r>
          </a:p>
          <a:p>
            <a:pPr algn="ctr">
              <a:lnSpc>
                <a:spcPts val="1875"/>
              </a:lnSpc>
            </a:pPr>
            <a:r>
              <a:rPr lang="en-US" sz="1200" spc="4">
                <a:solidFill>
                  <a:srgbClr val="365B6D"/>
                </a:solidFill>
                <a:latin typeface="Open Sans"/>
                <a:ea typeface="Open Sans"/>
                <a:cs typeface="Open Sans"/>
                <a:sym typeface="Open Sans"/>
              </a:rPr>
              <a:t>+91 7349001664 | +91 8696242412 WhatsApp Business: +91 7349001664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439860" y="2633777"/>
            <a:ext cx="55026" cy="339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b="1">
                <a:solidFill>
                  <a:srgbClr val="365B6D"/>
                </a:solidFill>
                <a:latin typeface="DIN Next Bold"/>
                <a:ea typeface="DIN Next Bold"/>
                <a:cs typeface="DIN Next Bold"/>
                <a:sym typeface="DIN Next Bold"/>
              </a:rPr>
              <a:t>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175817" y="3681527"/>
            <a:ext cx="2381850" cy="339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b="1">
                <a:solidFill>
                  <a:srgbClr val="365B6D"/>
                </a:solidFill>
                <a:latin typeface="DIN Next Bold"/>
                <a:ea typeface="DIN Next Bold"/>
                <a:cs typeface="DIN Next Bold"/>
                <a:sym typeface="DIN Next Bold"/>
              </a:rPr>
              <a:t>KLEANIX</a:t>
            </a:r>
            <a:r>
              <a:rPr lang="en-US" sz="1800" b="1">
                <a:solidFill>
                  <a:srgbClr val="000000"/>
                </a:solidFill>
                <a:latin typeface="DIN Next Bold"/>
                <a:ea typeface="DIN Next Bold"/>
                <a:cs typeface="DIN Next Bold"/>
                <a:sym typeface="DIN Next Bold"/>
              </a:rPr>
              <a:t> </a:t>
            </a:r>
            <a:r>
              <a:rPr lang="en-US" sz="1800" b="1">
                <a:solidFill>
                  <a:srgbClr val="365B6D"/>
                </a:solidFill>
                <a:latin typeface="DIN Next Bold"/>
                <a:ea typeface="DIN Next Bold"/>
                <a:cs typeface="DIN Next Bold"/>
                <a:sym typeface="DIN Next Bold"/>
              </a:rPr>
              <a:t>CHEMICALS™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19652" y="2633777"/>
            <a:ext cx="3516687" cy="339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b="1">
                <a:solidFill>
                  <a:srgbClr val="365B6D"/>
                </a:solidFill>
                <a:latin typeface="DIN Next Bold"/>
                <a:ea typeface="DIN Next Bold"/>
                <a:cs typeface="DIN Next Bold"/>
                <a:sym typeface="DIN Next Bold"/>
              </a:rPr>
              <a:t>SIDDHJI</a:t>
            </a:r>
            <a:r>
              <a:rPr lang="en-US" sz="1800" b="1">
                <a:solidFill>
                  <a:srgbClr val="000000"/>
                </a:solidFill>
                <a:latin typeface="DIN Next Bold"/>
                <a:ea typeface="DIN Next Bold"/>
                <a:cs typeface="DIN Next Bold"/>
                <a:sym typeface="DIN Next Bold"/>
              </a:rPr>
              <a:t> </a:t>
            </a:r>
            <a:r>
              <a:rPr lang="en-US" sz="1800" b="1">
                <a:solidFill>
                  <a:srgbClr val="365B6D"/>
                </a:solidFill>
                <a:latin typeface="DIN Next Bold"/>
                <a:ea typeface="DIN Next Bold"/>
                <a:cs typeface="DIN Next Bold"/>
                <a:sym typeface="DIN Next Bold"/>
              </a:rPr>
              <a:t>SUPPLIER</a:t>
            </a:r>
            <a:r>
              <a:rPr lang="en-US" sz="1800" b="1">
                <a:solidFill>
                  <a:srgbClr val="000000"/>
                </a:solidFill>
                <a:latin typeface="DIN Next Bold"/>
                <a:ea typeface="DIN Next Bold"/>
                <a:cs typeface="DIN Next Bold"/>
                <a:sym typeface="DIN Next Bold"/>
              </a:rPr>
              <a:t> </a:t>
            </a:r>
            <a:r>
              <a:rPr lang="en-US" sz="1800" b="1">
                <a:solidFill>
                  <a:srgbClr val="365B6D"/>
                </a:solidFill>
                <a:latin typeface="DIN Next Bold"/>
                <a:ea typeface="DIN Next Bold"/>
                <a:cs typeface="DIN Next Bold"/>
                <a:sym typeface="DIN Next Bold"/>
              </a:rPr>
              <a:t>AND</a:t>
            </a:r>
            <a:r>
              <a:rPr lang="en-US" sz="1800" b="1">
                <a:solidFill>
                  <a:srgbClr val="000000"/>
                </a:solidFill>
                <a:latin typeface="DIN Next Bold"/>
                <a:ea typeface="DIN Next Bold"/>
                <a:cs typeface="DIN Next Bold"/>
                <a:sym typeface="DIN Next Bold"/>
              </a:rPr>
              <a:t> </a:t>
            </a:r>
            <a:r>
              <a:rPr lang="en-US" sz="1800" b="1">
                <a:solidFill>
                  <a:srgbClr val="365B6D"/>
                </a:solidFill>
                <a:latin typeface="DIN Next Bold"/>
                <a:ea typeface="DIN Next Bold"/>
                <a:cs typeface="DIN Next Bold"/>
                <a:sym typeface="DIN Next Bold"/>
              </a:rPr>
              <a:t>SERVICES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011684" y="3023673"/>
            <a:ext cx="36995" cy="192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9"/>
              </a:lnSpc>
            </a:pPr>
            <a:r>
              <a:rPr lang="en-US" sz="1099">
                <a:solidFill>
                  <a:srgbClr val="365B6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593260" y="3023673"/>
            <a:ext cx="1530496" cy="192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9"/>
              </a:lnSpc>
            </a:pPr>
            <a:r>
              <a:rPr lang="en-US" sz="1099" spc="4">
                <a:solidFill>
                  <a:srgbClr val="365B6D"/>
                </a:solidFill>
                <a:latin typeface="Open Sans"/>
                <a:ea typeface="Open Sans"/>
                <a:cs typeface="Open Sans"/>
                <a:sym typeface="Open Sans"/>
              </a:rPr>
              <a:t>Jaipur,</a:t>
            </a:r>
            <a:r>
              <a:rPr lang="en-US" sz="1099" spc="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99" spc="4">
                <a:solidFill>
                  <a:srgbClr val="365B6D"/>
                </a:solidFill>
                <a:latin typeface="Open Sans"/>
                <a:ea typeface="Open Sans"/>
                <a:cs typeface="Open Sans"/>
                <a:sym typeface="Open Sans"/>
              </a:rPr>
              <a:t>Rajasthan,</a:t>
            </a:r>
            <a:r>
              <a:rPr lang="en-US" sz="1099" spc="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99" spc="4">
                <a:solidFill>
                  <a:srgbClr val="365B6D"/>
                </a:solidFill>
                <a:latin typeface="Open Sans"/>
                <a:ea typeface="Open Sans"/>
                <a:cs typeface="Open Sans"/>
                <a:sym typeface="Open Sans"/>
              </a:rPr>
              <a:t>India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864283" y="4149233"/>
            <a:ext cx="3017501" cy="395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4"/>
              </a:lnSpc>
            </a:pPr>
            <a:r>
              <a:rPr lang="en-US" sz="999" spc="3">
                <a:solidFill>
                  <a:srgbClr val="365B6D"/>
                </a:solidFill>
                <a:latin typeface="Open Sans"/>
                <a:ea typeface="Open Sans"/>
                <a:cs typeface="Open Sans"/>
                <a:sym typeface="Open Sans"/>
              </a:rPr>
              <a:t>Chief Operating Officer: Saurabh Tiwari</a:t>
            </a:r>
          </a:p>
          <a:p>
            <a:pPr algn="ctr">
              <a:lnSpc>
                <a:spcPts val="1574"/>
              </a:lnSpc>
            </a:pPr>
            <a:r>
              <a:rPr lang="en-US" sz="999" spc="3">
                <a:solidFill>
                  <a:srgbClr val="365B6D"/>
                </a:solidFill>
                <a:latin typeface="Open Sans"/>
                <a:ea typeface="Open Sans"/>
                <a:cs typeface="Open Sans"/>
                <a:sym typeface="Open Sans"/>
              </a:rPr>
              <a:t>Industrial Index: Class 3 / Household &amp; Auto Lines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013853" y="5995511"/>
            <a:ext cx="4752432" cy="160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60"/>
              </a:lnSpc>
            </a:pPr>
            <a:r>
              <a:rPr lang="en-US" sz="900" spc="3">
                <a:solidFill>
                  <a:srgbClr val="365B6D"/>
                </a:solidFill>
                <a:latin typeface="Open Sans"/>
                <a:ea typeface="Open Sans"/>
                <a:cs typeface="Open Sans"/>
                <a:sym typeface="Open Sans"/>
              </a:rPr>
              <a:t>Centralized fulfillment hubs in Rajasthan | Multi-state vendor routing | EDI onboarding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852814" y="6852761"/>
            <a:ext cx="5080787" cy="160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60"/>
              </a:lnSpc>
            </a:pPr>
            <a:r>
              <a:rPr lang="en-US" sz="900" spc="3">
                <a:solidFill>
                  <a:srgbClr val="365B6D"/>
                </a:solidFill>
                <a:latin typeface="Open Sans"/>
                <a:ea typeface="Open Sans"/>
                <a:cs typeface="Open Sans"/>
                <a:sym typeface="Open Sans"/>
              </a:rPr>
              <a:t>KLEANIX CHEMICALS™ - Commercial Architecture, Fleet Maintenance &amp; Engineering Solutions</a:t>
            </a:r>
          </a:p>
        </p:txBody>
      </p:sp>
      <p:sp>
        <p:nvSpPr>
          <p:cNvPr id="18" name="Freeform 52"/>
          <p:cNvSpPr/>
          <p:nvPr/>
        </p:nvSpPr>
        <p:spPr>
          <a:xfrm>
            <a:off x="4813300" y="349250"/>
            <a:ext cx="914400" cy="708606"/>
          </a:xfrm>
          <a:custGeom>
            <a:avLst/>
            <a:gdLst/>
            <a:ahLst/>
            <a:cxnLst/>
            <a:rect l="l" t="t" r="r" b="b"/>
            <a:pathLst>
              <a:path w="704810" h="708606">
                <a:moveTo>
                  <a:pt x="0" y="0"/>
                </a:moveTo>
                <a:lnTo>
                  <a:pt x="704810" y="0"/>
                </a:lnTo>
                <a:lnTo>
                  <a:pt x="704810" y="708606"/>
                </a:lnTo>
                <a:lnTo>
                  <a:pt x="0" y="70860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3200" t="-801" b="-801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569</Words>
  <Application>Microsoft Office PowerPoint</Application>
  <PresentationFormat>Custom</PresentationFormat>
  <Paragraphs>81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DIN Next Bold</vt:lpstr>
      <vt:lpstr>Open Sans</vt:lpstr>
      <vt:lpstr>DIN Next</vt:lpstr>
      <vt:lpstr>Open Sans Semi-Bold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Kleanix Chemical_Brochure_Approved.pdf</dc:title>
  <cp:lastModifiedBy>abc</cp:lastModifiedBy>
  <cp:revision>2</cp:revision>
  <dcterms:created xsi:type="dcterms:W3CDTF">2006-08-16T00:00:00Z</dcterms:created>
  <dcterms:modified xsi:type="dcterms:W3CDTF">2026-06-15T11:16:44Z</dcterms:modified>
  <dc:identifier>DAHMotLz7Gw</dc:identifier>
</cp:coreProperties>
</file>